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12005" r:id="rId5"/>
  </p:sldIdLst>
  <p:sldSz cx="12192000" cy="6858000"/>
  <p:notesSz cx="6858000" cy="9144000"/>
  <p:defaultTextStyle>
    <a:defPPr>
      <a:defRPr lang="en-US"/>
    </a:defPPr>
    <a:lvl1pPr marL="0" algn="l" defTabSz="9142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20" algn="l" defTabSz="9142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40" algn="l" defTabSz="9142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60" algn="l" defTabSz="9142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80" algn="l" defTabSz="9142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00" algn="l" defTabSz="9142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20" algn="l" defTabSz="9142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40" algn="l" defTabSz="9142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0" algn="l" defTabSz="9142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itTitan Template" id="{9102866F-2895-4B3D-9CC3-83630E9D1576}">
          <p14:sldIdLst>
            <p14:sldId id="120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6D896CB-E6CC-11D6-C6A0-A3A8F8B9C527}" name="Simone Mestanza" initials="SM" userId="S::smestanza@bittitan.com::70d9e8dc-915a-4fb3-971b-404db1dd90b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189"/>
    <a:srgbClr val="8A93A0"/>
    <a:srgbClr val="F4F7FC"/>
    <a:srgbClr val="8F57E7"/>
    <a:srgbClr val="556882"/>
    <a:srgbClr val="03AFFF"/>
    <a:srgbClr val="FF7B5C"/>
    <a:srgbClr val="FFB95C"/>
    <a:srgbClr val="8D99AB"/>
    <a:srgbClr val="B48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35676F-F4BE-290A-3EA3-08FC934AFAC0}" v="10" dt="2026-07-29T18:03:53.8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 varScale="1">
        <p:scale>
          <a:sx n="75" d="100"/>
          <a:sy n="75" d="100"/>
        </p:scale>
        <p:origin x="893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407E17-B443-F190-11B8-BD38306E6F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DDEEE6-C695-4862-A670-6A44780B05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5D87A-D572-4F7F-95BD-1B90D7D5139F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D73ED9-5A52-8996-4784-01C1FC42D0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C0AEE8-557D-E121-97CE-FFEA1CB027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2E155F-BEF6-414C-BE2C-5A95AA4F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175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ADD55A-E739-47E6-88F1-2AF61CC0F39B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19CCD-1160-4D01-9CFD-400CDEB57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43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alkin">
    <p:bg bwMode="lt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09D30D4-AC01-4A41-B812-C3A492245E37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custGeom>
            <a:avLst/>
            <a:gdLst>
              <a:gd name="connsiteX0" fmla="*/ 12191999 w 12192001"/>
              <a:gd name="connsiteY0" fmla="*/ 0 h 6858000"/>
              <a:gd name="connsiteX1" fmla="*/ 12191999 w 12192001"/>
              <a:gd name="connsiteY1" fmla="*/ 6396038 h 6858000"/>
              <a:gd name="connsiteX2" fmla="*/ 12192001 w 12192001"/>
              <a:gd name="connsiteY2" fmla="*/ 6396038 h 6858000"/>
              <a:gd name="connsiteX3" fmla="*/ 12192001 w 12192001"/>
              <a:gd name="connsiteY3" fmla="*/ 6858000 h 6858000"/>
              <a:gd name="connsiteX4" fmla="*/ 12192000 w 12192001"/>
              <a:gd name="connsiteY4" fmla="*/ 6858000 h 6858000"/>
              <a:gd name="connsiteX5" fmla="*/ 1 w 12192001"/>
              <a:gd name="connsiteY5" fmla="*/ 6858000 h 6858000"/>
              <a:gd name="connsiteX6" fmla="*/ 0 w 12192001"/>
              <a:gd name="connsiteY6" fmla="*/ 6858000 h 6858000"/>
              <a:gd name="connsiteX7" fmla="*/ 0 w 12192001"/>
              <a:gd name="connsiteY7" fmla="*/ 6413500 h 6858000"/>
              <a:gd name="connsiteX8" fmla="*/ 1 w 12192001"/>
              <a:gd name="connsiteY8" fmla="*/ 6413500 h 6858000"/>
              <a:gd name="connsiteX9" fmla="*/ 1 w 12192001"/>
              <a:gd name="connsiteY9" fmla="*/ 6400800 h 6858000"/>
              <a:gd name="connsiteX10" fmla="*/ 0 w 12192001"/>
              <a:gd name="connsiteY10" fmla="*/ 6400800 h 6858000"/>
              <a:gd name="connsiteX11" fmla="*/ 1 w 12192001"/>
              <a:gd name="connsiteY11" fmla="*/ 6400800 h 6858000"/>
              <a:gd name="connsiteX12" fmla="*/ 1 w 12192001"/>
              <a:gd name="connsiteY12" fmla="*/ 6396038 h 6858000"/>
              <a:gd name="connsiteX13" fmla="*/ 9071 w 12192001"/>
              <a:gd name="connsiteY13" fmla="*/ 63960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1" h="6858000">
                <a:moveTo>
                  <a:pt x="12191999" y="0"/>
                </a:moveTo>
                <a:lnTo>
                  <a:pt x="12191999" y="6396038"/>
                </a:lnTo>
                <a:lnTo>
                  <a:pt x="12192001" y="6396038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413500"/>
                </a:lnTo>
                <a:lnTo>
                  <a:pt x="1" y="6413500"/>
                </a:lnTo>
                <a:lnTo>
                  <a:pt x="1" y="6400800"/>
                </a:lnTo>
                <a:lnTo>
                  <a:pt x="0" y="6400800"/>
                </a:lnTo>
                <a:lnTo>
                  <a:pt x="1" y="6400800"/>
                </a:lnTo>
                <a:lnTo>
                  <a:pt x="1" y="6396038"/>
                </a:lnTo>
                <a:lnTo>
                  <a:pt x="9071" y="6396038"/>
                </a:lnTo>
                <a:close/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92F9D4B-17E0-C841-9F78-E7860E11936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20532" y="3429000"/>
            <a:ext cx="3715729" cy="324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0880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1001" y="2491690"/>
            <a:ext cx="11293474" cy="1015663"/>
          </a:xfrm>
          <a:noFill/>
        </p:spPr>
        <p:txBody>
          <a:bodyPr wrap="square" lIns="0" tIns="45720" rIns="91440" bIns="45720" rtlCol="0">
            <a:spAutoFit/>
          </a:bodyPr>
          <a:lstStyle>
            <a:lvl1pPr>
              <a:defRPr kumimoji="0" lang="en-US" sz="60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marL="0"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719979"/>
            <a:ext cx="11293475" cy="523220"/>
          </a:xfrm>
          <a:noFill/>
        </p:spPr>
        <p:txBody>
          <a:bodyPr wrap="square" lIns="0" tIns="45720" rIns="91440" bIns="45720" rtlCol="0">
            <a:spAutoFit/>
          </a:bodyPr>
          <a:lstStyle>
            <a:lvl1pPr marL="0" indent="0">
              <a:buNone/>
              <a:defRPr kumimoji="0" lang="en-US" sz="2800" b="1" i="0" u="none" strike="noStrike" cap="none" spc="0" normalizeH="0" baseline="0" dirty="0">
                <a:ln>
                  <a:noFill/>
                </a:ln>
                <a:solidFill>
                  <a:srgbClr val="B48FEF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306933" marR="0" lvl="0" indent="-306933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/>
              <a:t>Click to edit Master subtitle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6D4444F-A8A2-4EFC-8067-E7F60077CDB0}"/>
              </a:ext>
            </a:extLst>
          </p:cNvPr>
          <p:cNvGrpSpPr/>
          <p:nvPr userDrawn="1"/>
        </p:nvGrpSpPr>
        <p:grpSpPr bwMode="black">
          <a:xfrm>
            <a:off x="7530922" y="1348836"/>
            <a:ext cx="4661078" cy="3785705"/>
            <a:chOff x="7530922" y="1348836"/>
            <a:chExt cx="4661078" cy="3785705"/>
          </a:xfrm>
          <a:solidFill>
            <a:schemeClr val="bg1">
              <a:alpha val="20000"/>
            </a:schemeClr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AE749C0-8B95-4D55-AA0A-5B8D50B767B0}"/>
                </a:ext>
              </a:extLst>
            </p:cNvPr>
            <p:cNvSpPr/>
            <p:nvPr/>
          </p:nvSpPr>
          <p:spPr bwMode="black">
            <a:xfrm>
              <a:off x="7530922" y="1348836"/>
              <a:ext cx="4661078" cy="3785705"/>
            </a:xfrm>
            <a:custGeom>
              <a:avLst/>
              <a:gdLst>
                <a:gd name="connsiteX0" fmla="*/ 2486027 w 4661078"/>
                <a:gd name="connsiteY0" fmla="*/ 456 h 3785705"/>
                <a:gd name="connsiteX1" fmla="*/ 3737215 w 4661078"/>
                <a:gd name="connsiteY1" fmla="*/ 700458 h 3785705"/>
                <a:gd name="connsiteX2" fmla="*/ 4645974 w 4661078"/>
                <a:gd name="connsiteY2" fmla="*/ 1149074 h 3785705"/>
                <a:gd name="connsiteX3" fmla="*/ 4661078 w 4661078"/>
                <a:gd name="connsiteY3" fmla="*/ 1170844 h 3785705"/>
                <a:gd name="connsiteX4" fmla="*/ 4661078 w 4661078"/>
                <a:gd name="connsiteY4" fmla="*/ 2158142 h 3785705"/>
                <a:gd name="connsiteX5" fmla="*/ 4641840 w 4661078"/>
                <a:gd name="connsiteY5" fmla="*/ 2151643 h 3785705"/>
                <a:gd name="connsiteX6" fmla="*/ 4525528 w 4661078"/>
                <a:gd name="connsiteY6" fmla="*/ 2137028 h 3785705"/>
                <a:gd name="connsiteX7" fmla="*/ 4397477 w 4661078"/>
                <a:gd name="connsiteY7" fmla="*/ 2153035 h 3785705"/>
                <a:gd name="connsiteX8" fmla="*/ 4377469 w 4661078"/>
                <a:gd name="connsiteY8" fmla="*/ 1652836 h 3785705"/>
                <a:gd name="connsiteX9" fmla="*/ 3413086 w 4661078"/>
                <a:gd name="connsiteY9" fmla="*/ 1244674 h 3785705"/>
                <a:gd name="connsiteX10" fmla="*/ 2592761 w 4661078"/>
                <a:gd name="connsiteY10" fmla="*/ 492376 h 3785705"/>
                <a:gd name="connsiteX11" fmla="*/ 1620375 w 4661078"/>
                <a:gd name="connsiteY11" fmla="*/ 1324706 h 3785705"/>
                <a:gd name="connsiteX12" fmla="*/ 1484321 w 4661078"/>
                <a:gd name="connsiteY12" fmla="*/ 1316703 h 3785705"/>
                <a:gd name="connsiteX13" fmla="*/ 495929 w 4661078"/>
                <a:gd name="connsiteY13" fmla="*/ 2305095 h 3785705"/>
                <a:gd name="connsiteX14" fmla="*/ 1484321 w 4661078"/>
                <a:gd name="connsiteY14" fmla="*/ 3293487 h 3785705"/>
                <a:gd name="connsiteX15" fmla="*/ 2460709 w 4661078"/>
                <a:gd name="connsiteY15" fmla="*/ 2421141 h 3785705"/>
                <a:gd name="connsiteX16" fmla="*/ 2168593 w 4661078"/>
                <a:gd name="connsiteY16" fmla="*/ 2489168 h 3785705"/>
                <a:gd name="connsiteX17" fmla="*/ 2140582 w 4661078"/>
                <a:gd name="connsiteY17" fmla="*/ 2493170 h 3785705"/>
                <a:gd name="connsiteX18" fmla="*/ 2048545 w 4661078"/>
                <a:gd name="connsiteY18" fmla="*/ 2453154 h 3785705"/>
                <a:gd name="connsiteX19" fmla="*/ 2048545 w 4661078"/>
                <a:gd name="connsiteY19" fmla="*/ 2269081 h 3785705"/>
                <a:gd name="connsiteX20" fmla="*/ 2580756 w 4661078"/>
                <a:gd name="connsiteY20" fmla="*/ 1736869 h 3785705"/>
                <a:gd name="connsiteX21" fmla="*/ 2856866 w 4661078"/>
                <a:gd name="connsiteY21" fmla="*/ 1736869 h 3785705"/>
                <a:gd name="connsiteX22" fmla="*/ 3385075 w 4661078"/>
                <a:gd name="connsiteY22" fmla="*/ 2269081 h 3785705"/>
                <a:gd name="connsiteX23" fmla="*/ 3421090 w 4661078"/>
                <a:gd name="connsiteY23" fmla="*/ 2389129 h 3785705"/>
                <a:gd name="connsiteX24" fmla="*/ 3265028 w 4661078"/>
                <a:gd name="connsiteY24" fmla="*/ 2489168 h 3785705"/>
                <a:gd name="connsiteX25" fmla="*/ 2960907 w 4661078"/>
                <a:gd name="connsiteY25" fmla="*/ 2421141 h 3785705"/>
                <a:gd name="connsiteX26" fmla="*/ 1484321 w 4661078"/>
                <a:gd name="connsiteY26" fmla="*/ 3785683 h 3785705"/>
                <a:gd name="connsiteX27" fmla="*/ 19740 w 4661078"/>
                <a:gd name="connsiteY27" fmla="*/ 2549192 h 3785705"/>
                <a:gd name="connsiteX28" fmla="*/ 1240224 w 4661078"/>
                <a:gd name="connsiteY28" fmla="*/ 844515 h 3785705"/>
                <a:gd name="connsiteX29" fmla="*/ 1824456 w 4661078"/>
                <a:gd name="connsiteY29" fmla="*/ 188255 h 3785705"/>
                <a:gd name="connsiteX30" fmla="*/ 2486027 w 4661078"/>
                <a:gd name="connsiteY30" fmla="*/ 456 h 378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661078" h="3785705">
                  <a:moveTo>
                    <a:pt x="2486027" y="456"/>
                  </a:moveTo>
                  <a:cubicBezTo>
                    <a:pt x="2982212" y="-12246"/>
                    <a:pt x="3470359" y="241026"/>
                    <a:pt x="3737215" y="700458"/>
                  </a:cubicBezTo>
                  <a:cubicBezTo>
                    <a:pt x="4099859" y="712963"/>
                    <a:pt x="4426551" y="883343"/>
                    <a:pt x="4645974" y="1149074"/>
                  </a:cubicBezTo>
                  <a:lnTo>
                    <a:pt x="4661078" y="1170844"/>
                  </a:lnTo>
                  <a:lnTo>
                    <a:pt x="4661078" y="2158142"/>
                  </a:lnTo>
                  <a:lnTo>
                    <a:pt x="4641840" y="2151643"/>
                  </a:lnTo>
                  <a:cubicBezTo>
                    <a:pt x="4604434" y="2143031"/>
                    <a:pt x="4565544" y="2138029"/>
                    <a:pt x="4525528" y="2137028"/>
                  </a:cubicBezTo>
                  <a:cubicBezTo>
                    <a:pt x="4481511" y="2137028"/>
                    <a:pt x="4437493" y="2145032"/>
                    <a:pt x="4397477" y="2153035"/>
                  </a:cubicBezTo>
                  <a:cubicBezTo>
                    <a:pt x="4449498" y="1988970"/>
                    <a:pt x="4441495" y="1812900"/>
                    <a:pt x="4377469" y="1652836"/>
                  </a:cubicBezTo>
                  <a:cubicBezTo>
                    <a:pt x="4225409" y="1272685"/>
                    <a:pt x="3793237" y="1092614"/>
                    <a:pt x="3413086" y="1244674"/>
                  </a:cubicBezTo>
                  <a:cubicBezTo>
                    <a:pt x="3345059" y="832511"/>
                    <a:pt x="3004925" y="524388"/>
                    <a:pt x="2592761" y="492376"/>
                  </a:cubicBezTo>
                  <a:cubicBezTo>
                    <a:pt x="2096564" y="456361"/>
                    <a:pt x="1660391" y="828509"/>
                    <a:pt x="1620375" y="1324706"/>
                  </a:cubicBezTo>
                  <a:cubicBezTo>
                    <a:pt x="1576358" y="1320704"/>
                    <a:pt x="1528338" y="1316703"/>
                    <a:pt x="1484321" y="1316703"/>
                  </a:cubicBezTo>
                  <a:cubicBezTo>
                    <a:pt x="936103" y="1316703"/>
                    <a:pt x="495929" y="1756877"/>
                    <a:pt x="495929" y="2305095"/>
                  </a:cubicBezTo>
                  <a:cubicBezTo>
                    <a:pt x="495929" y="2853313"/>
                    <a:pt x="940105" y="3293487"/>
                    <a:pt x="1484321" y="3293487"/>
                  </a:cubicBezTo>
                  <a:cubicBezTo>
                    <a:pt x="1984520" y="3293487"/>
                    <a:pt x="2404686" y="2917338"/>
                    <a:pt x="2460709" y="2421141"/>
                  </a:cubicBezTo>
                  <a:lnTo>
                    <a:pt x="2168593" y="2489168"/>
                  </a:lnTo>
                  <a:cubicBezTo>
                    <a:pt x="2160590" y="2493170"/>
                    <a:pt x="2148585" y="2493170"/>
                    <a:pt x="2140582" y="2493170"/>
                  </a:cubicBezTo>
                  <a:cubicBezTo>
                    <a:pt x="2104567" y="2493170"/>
                    <a:pt x="2072554" y="2477163"/>
                    <a:pt x="2048545" y="2453154"/>
                  </a:cubicBezTo>
                  <a:cubicBezTo>
                    <a:pt x="1996524" y="2405135"/>
                    <a:pt x="1996524" y="2321101"/>
                    <a:pt x="2048545" y="2269081"/>
                  </a:cubicBezTo>
                  <a:lnTo>
                    <a:pt x="2580756" y="1736869"/>
                  </a:lnTo>
                  <a:cubicBezTo>
                    <a:pt x="2656786" y="1660839"/>
                    <a:pt x="2780836" y="1660839"/>
                    <a:pt x="2856866" y="1736869"/>
                  </a:cubicBezTo>
                  <a:lnTo>
                    <a:pt x="3385075" y="2269081"/>
                  </a:lnTo>
                  <a:cubicBezTo>
                    <a:pt x="3417088" y="2301094"/>
                    <a:pt x="3429093" y="2345111"/>
                    <a:pt x="3421090" y="2389129"/>
                  </a:cubicBezTo>
                  <a:cubicBezTo>
                    <a:pt x="3405083" y="2457155"/>
                    <a:pt x="3337056" y="2505175"/>
                    <a:pt x="3265028" y="2489168"/>
                  </a:cubicBezTo>
                  <a:lnTo>
                    <a:pt x="2960907" y="2421141"/>
                  </a:lnTo>
                  <a:cubicBezTo>
                    <a:pt x="2900883" y="3189446"/>
                    <a:pt x="2256628" y="3785683"/>
                    <a:pt x="1484321" y="3785683"/>
                  </a:cubicBezTo>
                  <a:cubicBezTo>
                    <a:pt x="756032" y="3789684"/>
                    <a:pt x="139787" y="3265476"/>
                    <a:pt x="19740" y="2549192"/>
                  </a:cubicBezTo>
                  <a:cubicBezTo>
                    <a:pt x="-112313" y="1740871"/>
                    <a:pt x="431903" y="976568"/>
                    <a:pt x="1240224" y="844515"/>
                  </a:cubicBezTo>
                  <a:cubicBezTo>
                    <a:pt x="1360272" y="568406"/>
                    <a:pt x="1564353" y="340315"/>
                    <a:pt x="1824456" y="188255"/>
                  </a:cubicBezTo>
                  <a:cubicBezTo>
                    <a:pt x="2033289" y="66957"/>
                    <a:pt x="2260488" y="6230"/>
                    <a:pt x="2486027" y="4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D310157-0DB5-41C4-AFCA-14DD18CB6EFC}"/>
                </a:ext>
              </a:extLst>
            </p:cNvPr>
            <p:cNvSpPr/>
            <p:nvPr/>
          </p:nvSpPr>
          <p:spPr bwMode="black">
            <a:xfrm>
              <a:off x="9983627" y="4616592"/>
              <a:ext cx="2208373" cy="513925"/>
            </a:xfrm>
            <a:custGeom>
              <a:avLst/>
              <a:gdLst>
                <a:gd name="connsiteX0" fmla="*/ 2208373 w 2208373"/>
                <a:gd name="connsiteY0" fmla="*/ 0 h 513925"/>
                <a:gd name="connsiteX1" fmla="*/ 2208373 w 2208373"/>
                <a:gd name="connsiteY1" fmla="*/ 505105 h 513925"/>
                <a:gd name="connsiteX2" fmla="*/ 2186422 w 2208373"/>
                <a:gd name="connsiteY2" fmla="*/ 508433 h 513925"/>
                <a:gd name="connsiteX3" fmla="*/ 2076825 w 2208373"/>
                <a:gd name="connsiteY3" fmla="*/ 513925 h 513925"/>
                <a:gd name="connsiteX4" fmla="*/ 0 w 2208373"/>
                <a:gd name="connsiteY4" fmla="*/ 513925 h 513925"/>
                <a:gd name="connsiteX5" fmla="*/ 500199 w 2208373"/>
                <a:gd name="connsiteY5" fmla="*/ 21730 h 513925"/>
                <a:gd name="connsiteX6" fmla="*/ 2072823 w 2208373"/>
                <a:gd name="connsiteY6" fmla="*/ 21730 h 513925"/>
                <a:gd name="connsiteX7" fmla="*/ 2183883 w 2208373"/>
                <a:gd name="connsiteY7" fmla="*/ 7998 h 513925"/>
                <a:gd name="connsiteX8" fmla="*/ 2208373 w 2208373"/>
                <a:gd name="connsiteY8" fmla="*/ 0 h 51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08373" h="513925">
                  <a:moveTo>
                    <a:pt x="2208373" y="0"/>
                  </a:moveTo>
                  <a:lnTo>
                    <a:pt x="2208373" y="505105"/>
                  </a:lnTo>
                  <a:lnTo>
                    <a:pt x="2186422" y="508433"/>
                  </a:lnTo>
                  <a:cubicBezTo>
                    <a:pt x="2150401" y="512065"/>
                    <a:pt x="2113840" y="513925"/>
                    <a:pt x="2076825" y="513925"/>
                  </a:cubicBezTo>
                  <a:lnTo>
                    <a:pt x="0" y="513925"/>
                  </a:lnTo>
                  <a:cubicBezTo>
                    <a:pt x="196078" y="385874"/>
                    <a:pt x="368147" y="217808"/>
                    <a:pt x="500199" y="21730"/>
                  </a:cubicBezTo>
                  <a:lnTo>
                    <a:pt x="2072823" y="21730"/>
                  </a:lnTo>
                  <a:cubicBezTo>
                    <a:pt x="2110838" y="20730"/>
                    <a:pt x="2147978" y="16040"/>
                    <a:pt x="2183883" y="7998"/>
                  </a:cubicBezTo>
                  <a:lnTo>
                    <a:pt x="220837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B99F63F5-EF8E-BC44-A250-18BAA8DD430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1000" y="348533"/>
            <a:ext cx="1749556" cy="44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449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8" y="410369"/>
            <a:ext cx="11430000" cy="10455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1"/>
            <a:ext cx="1143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639582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10369"/>
            <a:ext cx="11430000" cy="10455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1"/>
            <a:ext cx="5483079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2" y="1600201"/>
            <a:ext cx="5716588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727015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543002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37447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creensho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10369"/>
            <a:ext cx="5483079" cy="10455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1"/>
            <a:ext cx="5483079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10126D7-514E-4195-8D25-93CE05899F98}"/>
              </a:ext>
            </a:extLst>
          </p:cNvPr>
          <p:cNvGrpSpPr/>
          <p:nvPr userDrawn="1"/>
        </p:nvGrpSpPr>
        <p:grpSpPr>
          <a:xfrm>
            <a:off x="5914202" y="-829538"/>
            <a:ext cx="6083170" cy="8375245"/>
            <a:chOff x="5914202" y="-829538"/>
            <a:chExt cx="6083170" cy="8375245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8FF34C-A3CF-4D8A-891D-D8E3BF447CA0}"/>
                </a:ext>
              </a:extLst>
            </p:cNvPr>
            <p:cNvSpPr/>
            <p:nvPr/>
          </p:nvSpPr>
          <p:spPr>
            <a:xfrm rot="2594709">
              <a:off x="6825756" y="-570740"/>
              <a:ext cx="4260449" cy="7878820"/>
            </a:xfrm>
            <a:custGeom>
              <a:avLst/>
              <a:gdLst>
                <a:gd name="connsiteX0" fmla="*/ 0 w 4260449"/>
                <a:gd name="connsiteY0" fmla="*/ 1817724 h 7878820"/>
                <a:gd name="connsiteX1" fmla="*/ 1787940 w 4260449"/>
                <a:gd name="connsiteY1" fmla="*/ 136084 h 7878820"/>
                <a:gd name="connsiteX2" fmla="*/ 2496258 w 4260449"/>
                <a:gd name="connsiteY2" fmla="*/ 157785 h 7878820"/>
                <a:gd name="connsiteX3" fmla="*/ 4260449 w 4260449"/>
                <a:gd name="connsiteY3" fmla="*/ 2033493 h 7878820"/>
                <a:gd name="connsiteX4" fmla="*/ 4260449 w 4260449"/>
                <a:gd name="connsiteY4" fmla="*/ 6061098 h 7878820"/>
                <a:gd name="connsiteX5" fmla="*/ 2472511 w 4260449"/>
                <a:gd name="connsiteY5" fmla="*/ 7742737 h 7878820"/>
                <a:gd name="connsiteX6" fmla="*/ 1764194 w 4260449"/>
                <a:gd name="connsiteY6" fmla="*/ 7721036 h 7878820"/>
                <a:gd name="connsiteX7" fmla="*/ 1 w 4260449"/>
                <a:gd name="connsiteY7" fmla="*/ 5845325 h 787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0449" h="7878820">
                  <a:moveTo>
                    <a:pt x="0" y="1817724"/>
                  </a:moveTo>
                  <a:lnTo>
                    <a:pt x="1787940" y="136084"/>
                  </a:lnTo>
                  <a:cubicBezTo>
                    <a:pt x="1989528" y="-53519"/>
                    <a:pt x="2306654" y="-43805"/>
                    <a:pt x="2496258" y="157785"/>
                  </a:cubicBezTo>
                  <a:lnTo>
                    <a:pt x="4260449" y="2033493"/>
                  </a:lnTo>
                  <a:lnTo>
                    <a:pt x="4260449" y="6061098"/>
                  </a:lnTo>
                  <a:lnTo>
                    <a:pt x="2472511" y="7742737"/>
                  </a:lnTo>
                  <a:cubicBezTo>
                    <a:pt x="2270922" y="7932341"/>
                    <a:pt x="1953798" y="7922625"/>
                    <a:pt x="1764194" y="7721036"/>
                  </a:cubicBezTo>
                  <a:lnTo>
                    <a:pt x="1" y="5845325"/>
                  </a:lnTo>
                  <a:close/>
                </a:path>
              </a:pathLst>
            </a:custGeom>
            <a:gradFill>
              <a:gsLst>
                <a:gs pos="0">
                  <a:srgbClr val="C6CCD5"/>
                </a:gs>
                <a:gs pos="83000">
                  <a:srgbClr val="EBEDF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1285841-F15D-4069-A24D-72A39DA231F5}"/>
                </a:ext>
              </a:extLst>
            </p:cNvPr>
            <p:cNvSpPr/>
            <p:nvPr/>
          </p:nvSpPr>
          <p:spPr>
            <a:xfrm rot="2594709">
              <a:off x="5914202" y="-829538"/>
              <a:ext cx="1840626" cy="4103396"/>
            </a:xfrm>
            <a:custGeom>
              <a:avLst/>
              <a:gdLst>
                <a:gd name="connsiteX0" fmla="*/ 157785 w 1840626"/>
                <a:gd name="connsiteY0" fmla="*/ 1582790 h 4103396"/>
                <a:gd name="connsiteX1" fmla="*/ 1840626 w 1840626"/>
                <a:gd name="connsiteY1" fmla="*/ 0 h 4103396"/>
                <a:gd name="connsiteX2" fmla="*/ 1840626 w 1840626"/>
                <a:gd name="connsiteY2" fmla="*/ 4103396 h 4103396"/>
                <a:gd name="connsiteX3" fmla="*/ 136084 w 1840626"/>
                <a:gd name="connsiteY3" fmla="*/ 2291108 h 4103396"/>
                <a:gd name="connsiteX4" fmla="*/ 157785 w 1840626"/>
                <a:gd name="connsiteY4" fmla="*/ 1582790 h 4103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0626" h="4103396">
                  <a:moveTo>
                    <a:pt x="157785" y="1582790"/>
                  </a:moveTo>
                  <a:lnTo>
                    <a:pt x="1840626" y="0"/>
                  </a:lnTo>
                  <a:lnTo>
                    <a:pt x="1840626" y="4103396"/>
                  </a:lnTo>
                  <a:lnTo>
                    <a:pt x="136084" y="2291108"/>
                  </a:lnTo>
                  <a:cubicBezTo>
                    <a:pt x="-53520" y="2089519"/>
                    <a:pt x="-43804" y="1772394"/>
                    <a:pt x="157785" y="1582790"/>
                  </a:cubicBezTo>
                  <a:close/>
                </a:path>
              </a:pathLst>
            </a:custGeom>
            <a:solidFill>
              <a:srgbClr val="EBED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352207D-5466-4EEB-9AF2-6D73B6E94111}"/>
                </a:ext>
              </a:extLst>
            </p:cNvPr>
            <p:cNvSpPr/>
            <p:nvPr/>
          </p:nvSpPr>
          <p:spPr>
            <a:xfrm rot="2594709">
              <a:off x="10182016" y="3492945"/>
              <a:ext cx="1815356" cy="4052762"/>
            </a:xfrm>
            <a:custGeom>
              <a:avLst/>
              <a:gdLst>
                <a:gd name="connsiteX0" fmla="*/ 0 w 1815356"/>
                <a:gd name="connsiteY0" fmla="*/ 0 h 4052762"/>
                <a:gd name="connsiteX1" fmla="*/ 1679273 w 1815356"/>
                <a:gd name="connsiteY1" fmla="*/ 1785422 h 4052762"/>
                <a:gd name="connsiteX2" fmla="*/ 1657572 w 1815356"/>
                <a:gd name="connsiteY2" fmla="*/ 2493739 h 4052762"/>
                <a:gd name="connsiteX3" fmla="*/ 0 w 1815356"/>
                <a:gd name="connsiteY3" fmla="*/ 4052762 h 4052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5356" h="4052762">
                  <a:moveTo>
                    <a:pt x="0" y="0"/>
                  </a:moveTo>
                  <a:lnTo>
                    <a:pt x="1679273" y="1785422"/>
                  </a:lnTo>
                  <a:cubicBezTo>
                    <a:pt x="1868877" y="1987011"/>
                    <a:pt x="1859161" y="2304135"/>
                    <a:pt x="1657572" y="2493739"/>
                  </a:cubicBezTo>
                  <a:lnTo>
                    <a:pt x="0" y="4052762"/>
                  </a:lnTo>
                  <a:close/>
                </a:path>
              </a:pathLst>
            </a:custGeom>
            <a:solidFill>
              <a:srgbClr val="EBED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5A7B438-5802-461B-8EEA-D854A2A00A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2760" y="1975239"/>
            <a:ext cx="4714875" cy="2731398"/>
          </a:xfrm>
          <a:noFill/>
        </p:spPr>
        <p:txBody>
          <a:bodyPr anchor="ctr" anchorCtr="0"/>
          <a:lstStyle>
            <a:lvl1pPr marL="0" indent="0" algn="ctr">
              <a:buNone/>
              <a:tabLst/>
              <a:defRPr lang="en-US" sz="2000" b="1" kern="1200" dirty="0">
                <a:solidFill>
                  <a:schemeClr val="tx1"/>
                </a:solidFill>
                <a:latin typeface="TT Norms Pro" panose="02000803030000020004" pitchFamily="50" charset="0"/>
                <a:ea typeface="+mn-ea"/>
                <a:cs typeface="+mn-cs"/>
              </a:defRPr>
            </a:lvl1pPr>
          </a:lstStyle>
          <a:p>
            <a:pPr marL="342900" lvl="0" indent="-3429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239732872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screensho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3500" y="410369"/>
            <a:ext cx="5397500" cy="10455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13500" y="1600201"/>
            <a:ext cx="53975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10126D7-514E-4195-8D25-93CE05899F98}"/>
              </a:ext>
            </a:extLst>
          </p:cNvPr>
          <p:cNvGrpSpPr/>
          <p:nvPr userDrawn="1"/>
        </p:nvGrpSpPr>
        <p:grpSpPr>
          <a:xfrm>
            <a:off x="199202" y="-829538"/>
            <a:ext cx="6083170" cy="8375245"/>
            <a:chOff x="5914202" y="-829538"/>
            <a:chExt cx="6083170" cy="8375245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8FF34C-A3CF-4D8A-891D-D8E3BF447CA0}"/>
                </a:ext>
              </a:extLst>
            </p:cNvPr>
            <p:cNvSpPr/>
            <p:nvPr/>
          </p:nvSpPr>
          <p:spPr>
            <a:xfrm rot="2594709">
              <a:off x="6825756" y="-570740"/>
              <a:ext cx="4260449" cy="7878820"/>
            </a:xfrm>
            <a:custGeom>
              <a:avLst/>
              <a:gdLst>
                <a:gd name="connsiteX0" fmla="*/ 0 w 4260449"/>
                <a:gd name="connsiteY0" fmla="*/ 1817724 h 7878820"/>
                <a:gd name="connsiteX1" fmla="*/ 1787940 w 4260449"/>
                <a:gd name="connsiteY1" fmla="*/ 136084 h 7878820"/>
                <a:gd name="connsiteX2" fmla="*/ 2496258 w 4260449"/>
                <a:gd name="connsiteY2" fmla="*/ 157785 h 7878820"/>
                <a:gd name="connsiteX3" fmla="*/ 4260449 w 4260449"/>
                <a:gd name="connsiteY3" fmla="*/ 2033493 h 7878820"/>
                <a:gd name="connsiteX4" fmla="*/ 4260449 w 4260449"/>
                <a:gd name="connsiteY4" fmla="*/ 6061098 h 7878820"/>
                <a:gd name="connsiteX5" fmla="*/ 2472511 w 4260449"/>
                <a:gd name="connsiteY5" fmla="*/ 7742737 h 7878820"/>
                <a:gd name="connsiteX6" fmla="*/ 1764194 w 4260449"/>
                <a:gd name="connsiteY6" fmla="*/ 7721036 h 7878820"/>
                <a:gd name="connsiteX7" fmla="*/ 1 w 4260449"/>
                <a:gd name="connsiteY7" fmla="*/ 5845325 h 787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0449" h="7878820">
                  <a:moveTo>
                    <a:pt x="0" y="1817724"/>
                  </a:moveTo>
                  <a:lnTo>
                    <a:pt x="1787940" y="136084"/>
                  </a:lnTo>
                  <a:cubicBezTo>
                    <a:pt x="1989528" y="-53519"/>
                    <a:pt x="2306654" y="-43805"/>
                    <a:pt x="2496258" y="157785"/>
                  </a:cubicBezTo>
                  <a:lnTo>
                    <a:pt x="4260449" y="2033493"/>
                  </a:lnTo>
                  <a:lnTo>
                    <a:pt x="4260449" y="6061098"/>
                  </a:lnTo>
                  <a:lnTo>
                    <a:pt x="2472511" y="7742737"/>
                  </a:lnTo>
                  <a:cubicBezTo>
                    <a:pt x="2270922" y="7932341"/>
                    <a:pt x="1953798" y="7922625"/>
                    <a:pt x="1764194" y="7721036"/>
                  </a:cubicBezTo>
                  <a:lnTo>
                    <a:pt x="1" y="5845325"/>
                  </a:lnTo>
                  <a:close/>
                </a:path>
              </a:pathLst>
            </a:custGeom>
            <a:gradFill>
              <a:gsLst>
                <a:gs pos="0">
                  <a:srgbClr val="C6CCD5"/>
                </a:gs>
                <a:gs pos="83000">
                  <a:srgbClr val="EBEDF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1285841-F15D-4069-A24D-72A39DA231F5}"/>
                </a:ext>
              </a:extLst>
            </p:cNvPr>
            <p:cNvSpPr/>
            <p:nvPr/>
          </p:nvSpPr>
          <p:spPr>
            <a:xfrm rot="2594709">
              <a:off x="5914202" y="-829538"/>
              <a:ext cx="1840626" cy="4103396"/>
            </a:xfrm>
            <a:custGeom>
              <a:avLst/>
              <a:gdLst>
                <a:gd name="connsiteX0" fmla="*/ 157785 w 1840626"/>
                <a:gd name="connsiteY0" fmla="*/ 1582790 h 4103396"/>
                <a:gd name="connsiteX1" fmla="*/ 1840626 w 1840626"/>
                <a:gd name="connsiteY1" fmla="*/ 0 h 4103396"/>
                <a:gd name="connsiteX2" fmla="*/ 1840626 w 1840626"/>
                <a:gd name="connsiteY2" fmla="*/ 4103396 h 4103396"/>
                <a:gd name="connsiteX3" fmla="*/ 136084 w 1840626"/>
                <a:gd name="connsiteY3" fmla="*/ 2291108 h 4103396"/>
                <a:gd name="connsiteX4" fmla="*/ 157785 w 1840626"/>
                <a:gd name="connsiteY4" fmla="*/ 1582790 h 4103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0626" h="4103396">
                  <a:moveTo>
                    <a:pt x="157785" y="1582790"/>
                  </a:moveTo>
                  <a:lnTo>
                    <a:pt x="1840626" y="0"/>
                  </a:lnTo>
                  <a:lnTo>
                    <a:pt x="1840626" y="4103396"/>
                  </a:lnTo>
                  <a:lnTo>
                    <a:pt x="136084" y="2291108"/>
                  </a:lnTo>
                  <a:cubicBezTo>
                    <a:pt x="-53520" y="2089519"/>
                    <a:pt x="-43804" y="1772394"/>
                    <a:pt x="157785" y="1582790"/>
                  </a:cubicBezTo>
                  <a:close/>
                </a:path>
              </a:pathLst>
            </a:custGeom>
            <a:solidFill>
              <a:srgbClr val="EBED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352207D-5466-4EEB-9AF2-6D73B6E94111}"/>
                </a:ext>
              </a:extLst>
            </p:cNvPr>
            <p:cNvSpPr/>
            <p:nvPr/>
          </p:nvSpPr>
          <p:spPr>
            <a:xfrm rot="2594709">
              <a:off x="10182016" y="3492945"/>
              <a:ext cx="1815356" cy="4052762"/>
            </a:xfrm>
            <a:custGeom>
              <a:avLst/>
              <a:gdLst>
                <a:gd name="connsiteX0" fmla="*/ 0 w 1815356"/>
                <a:gd name="connsiteY0" fmla="*/ 0 h 4052762"/>
                <a:gd name="connsiteX1" fmla="*/ 1679273 w 1815356"/>
                <a:gd name="connsiteY1" fmla="*/ 1785422 h 4052762"/>
                <a:gd name="connsiteX2" fmla="*/ 1657572 w 1815356"/>
                <a:gd name="connsiteY2" fmla="*/ 2493739 h 4052762"/>
                <a:gd name="connsiteX3" fmla="*/ 0 w 1815356"/>
                <a:gd name="connsiteY3" fmla="*/ 4052762 h 4052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5356" h="4052762">
                  <a:moveTo>
                    <a:pt x="0" y="0"/>
                  </a:moveTo>
                  <a:lnTo>
                    <a:pt x="1679273" y="1785422"/>
                  </a:lnTo>
                  <a:cubicBezTo>
                    <a:pt x="1868877" y="1987011"/>
                    <a:pt x="1859161" y="2304135"/>
                    <a:pt x="1657572" y="2493739"/>
                  </a:cubicBezTo>
                  <a:lnTo>
                    <a:pt x="0" y="4052762"/>
                  </a:lnTo>
                  <a:close/>
                </a:path>
              </a:pathLst>
            </a:custGeom>
            <a:solidFill>
              <a:srgbClr val="EBED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5A7B438-5802-461B-8EEA-D854A2A00A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67760" y="1975239"/>
            <a:ext cx="4714875" cy="2731398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screenshot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AD1947-AB6F-498B-8166-F432962A0DC9}"/>
              </a:ext>
            </a:extLst>
          </p:cNvPr>
          <p:cNvSpPr/>
          <p:nvPr userDrawn="1"/>
        </p:nvSpPr>
        <p:spPr>
          <a:xfrm>
            <a:off x="0" y="6701742"/>
            <a:ext cx="12192000" cy="156258"/>
          </a:xfrm>
          <a:prstGeom prst="rect">
            <a:avLst/>
          </a:prstGeom>
          <a:solidFill>
            <a:srgbClr val="1D3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9CACE-DD21-4FC1-BF7E-BA9FCAF7B025}"/>
              </a:ext>
            </a:extLst>
          </p:cNvPr>
          <p:cNvSpPr txBox="1"/>
          <p:nvPr userDrawn="1"/>
        </p:nvSpPr>
        <p:spPr>
          <a:xfrm>
            <a:off x="11535281" y="6324601"/>
            <a:ext cx="275717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fld id="{D5A737D5-9241-4FFE-95C9-A048E1B4DD8D}" type="datetimeyyyy">
              <a:rPr lang="en-US" sz="1000" smtClean="0"/>
              <a:pPr algn="r"/>
              <a:t>2026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58875181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14BFE60-3099-4785-BDAA-52CDF93B761F}"/>
              </a:ext>
            </a:extLst>
          </p:cNvPr>
          <p:cNvGrpSpPr/>
          <p:nvPr userDrawn="1"/>
        </p:nvGrpSpPr>
        <p:grpSpPr>
          <a:xfrm>
            <a:off x="-1112088" y="186930"/>
            <a:ext cx="12923088" cy="5648019"/>
            <a:chOff x="-1169339" y="186930"/>
            <a:chExt cx="12912164" cy="564801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9188757-97EC-4731-B99C-D5383204FA3D}"/>
                </a:ext>
              </a:extLst>
            </p:cNvPr>
            <p:cNvSpPr/>
            <p:nvPr/>
          </p:nvSpPr>
          <p:spPr>
            <a:xfrm rot="2799743">
              <a:off x="485466" y="-1467875"/>
              <a:ext cx="4554425" cy="7864035"/>
            </a:xfrm>
            <a:custGeom>
              <a:avLst/>
              <a:gdLst>
                <a:gd name="connsiteX0" fmla="*/ 95727 w 4554425"/>
                <a:gd name="connsiteY0" fmla="*/ 4725236 h 7864035"/>
                <a:gd name="connsiteX1" fmla="*/ 4554425 w 4554425"/>
                <a:gd name="connsiteY1" fmla="*/ 0 h 7864035"/>
                <a:gd name="connsiteX2" fmla="*/ 4554425 w 4554425"/>
                <a:gd name="connsiteY2" fmla="*/ 6430266 h 7864035"/>
                <a:gd name="connsiteX3" fmla="*/ 3305449 w 4554425"/>
                <a:gd name="connsiteY3" fmla="*/ 7753906 h 7864035"/>
                <a:gd name="connsiteX4" fmla="*/ 2809185 w 4554425"/>
                <a:gd name="connsiteY4" fmla="*/ 7768308 h 7864035"/>
                <a:gd name="connsiteX5" fmla="*/ 110130 w 4554425"/>
                <a:gd name="connsiteY5" fmla="*/ 5221500 h 7864035"/>
                <a:gd name="connsiteX6" fmla="*/ 95727 w 4554425"/>
                <a:gd name="connsiteY6" fmla="*/ 4725236 h 786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54425" h="7864035">
                  <a:moveTo>
                    <a:pt x="95727" y="4725236"/>
                  </a:moveTo>
                  <a:lnTo>
                    <a:pt x="4554425" y="0"/>
                  </a:lnTo>
                  <a:lnTo>
                    <a:pt x="4554425" y="6430266"/>
                  </a:lnTo>
                  <a:lnTo>
                    <a:pt x="3305449" y="7753906"/>
                  </a:lnTo>
                  <a:cubicBezTo>
                    <a:pt x="3172386" y="7894923"/>
                    <a:pt x="2950202" y="7901371"/>
                    <a:pt x="2809185" y="7768308"/>
                  </a:cubicBezTo>
                  <a:lnTo>
                    <a:pt x="110130" y="5221500"/>
                  </a:lnTo>
                  <a:cubicBezTo>
                    <a:pt x="-30887" y="5088437"/>
                    <a:pt x="-37335" y="4866253"/>
                    <a:pt x="95727" y="4725236"/>
                  </a:cubicBezTo>
                  <a:close/>
                </a:path>
              </a:pathLst>
            </a:custGeom>
            <a:solidFill>
              <a:srgbClr val="EBED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2EDFF31-03A5-4259-9CCB-B3C0DA887528}"/>
                </a:ext>
              </a:extLst>
            </p:cNvPr>
            <p:cNvSpPr/>
            <p:nvPr/>
          </p:nvSpPr>
          <p:spPr>
            <a:xfrm>
              <a:off x="2432056" y="1421882"/>
              <a:ext cx="9310768" cy="4413066"/>
            </a:xfrm>
            <a:custGeom>
              <a:avLst/>
              <a:gdLst>
                <a:gd name="connsiteX0" fmla="*/ 4676876 w 9310768"/>
                <a:gd name="connsiteY0" fmla="*/ 0 h 4413066"/>
                <a:gd name="connsiteX1" fmla="*/ 8959709 w 9310768"/>
                <a:gd name="connsiteY1" fmla="*/ 0 h 4413066"/>
                <a:gd name="connsiteX2" fmla="*/ 9310768 w 9310768"/>
                <a:gd name="connsiteY2" fmla="*/ 351059 h 4413066"/>
                <a:gd name="connsiteX3" fmla="*/ 9310768 w 9310768"/>
                <a:gd name="connsiteY3" fmla="*/ 1938784 h 4413066"/>
                <a:gd name="connsiteX4" fmla="*/ 6688574 w 9310768"/>
                <a:gd name="connsiteY4" fmla="*/ 4413066 h 4413066"/>
                <a:gd name="connsiteX5" fmla="*/ 0 w 9310768"/>
                <a:gd name="connsiteY5" fmla="*/ 4413066 h 441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10768" h="4413066">
                  <a:moveTo>
                    <a:pt x="4676876" y="0"/>
                  </a:moveTo>
                  <a:lnTo>
                    <a:pt x="8959709" y="0"/>
                  </a:lnTo>
                  <a:cubicBezTo>
                    <a:pt x="9153594" y="0"/>
                    <a:pt x="9310768" y="157174"/>
                    <a:pt x="9310768" y="351059"/>
                  </a:cubicBezTo>
                  <a:lnTo>
                    <a:pt x="9310768" y="1938784"/>
                  </a:lnTo>
                  <a:lnTo>
                    <a:pt x="6688574" y="4413066"/>
                  </a:lnTo>
                  <a:lnTo>
                    <a:pt x="0" y="4413066"/>
                  </a:lnTo>
                  <a:close/>
                </a:path>
              </a:pathLst>
            </a:custGeom>
            <a:gradFill>
              <a:gsLst>
                <a:gs pos="0">
                  <a:srgbClr val="C6CCD5"/>
                </a:gs>
                <a:gs pos="83000">
                  <a:srgbClr val="EBEDF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C2B21F1-37F1-4F2E-9CC4-0131209B84E9}"/>
                </a:ext>
              </a:extLst>
            </p:cNvPr>
            <p:cNvSpPr/>
            <p:nvPr/>
          </p:nvSpPr>
          <p:spPr>
            <a:xfrm>
              <a:off x="9025766" y="3271152"/>
              <a:ext cx="2717059" cy="2563797"/>
            </a:xfrm>
            <a:custGeom>
              <a:avLst/>
              <a:gdLst>
                <a:gd name="connsiteX0" fmla="*/ 2717059 w 2717059"/>
                <a:gd name="connsiteY0" fmla="*/ 0 h 2563797"/>
                <a:gd name="connsiteX1" fmla="*/ 2717059 w 2717059"/>
                <a:gd name="connsiteY1" fmla="*/ 2212738 h 2563797"/>
                <a:gd name="connsiteX2" fmla="*/ 2366000 w 2717059"/>
                <a:gd name="connsiteY2" fmla="*/ 2563797 h 2563797"/>
                <a:gd name="connsiteX3" fmla="*/ 0 w 2717059"/>
                <a:gd name="connsiteY3" fmla="*/ 2563797 h 256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059" h="2563797">
                  <a:moveTo>
                    <a:pt x="2717059" y="0"/>
                  </a:moveTo>
                  <a:lnTo>
                    <a:pt x="2717059" y="2212738"/>
                  </a:lnTo>
                  <a:cubicBezTo>
                    <a:pt x="2717059" y="2406623"/>
                    <a:pt x="2559885" y="2563797"/>
                    <a:pt x="2366000" y="2563797"/>
                  </a:cubicBezTo>
                  <a:lnTo>
                    <a:pt x="0" y="2563797"/>
                  </a:lnTo>
                  <a:close/>
                </a:path>
              </a:pathLst>
            </a:custGeom>
            <a:solidFill>
              <a:srgbClr val="EBED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396BD4-A9AA-46D6-8ECC-8B5243FB9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A8D8621D-BCAD-4AA0-B77F-B7350EC8E8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53069" y="2712968"/>
            <a:ext cx="3219236" cy="1864952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screenshot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5F591713-17EB-4501-B262-07852B8EE63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39855" y="2712968"/>
            <a:ext cx="3219236" cy="1864952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screenshot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46D8D10-53B3-47ED-B2AC-BF65349835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226641" y="2712968"/>
            <a:ext cx="3219236" cy="1864952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150035250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602B9-6F74-4E20-922A-3CD9DF8D3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236721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10369"/>
            <a:ext cx="5551443" cy="10455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1"/>
            <a:ext cx="5551445" cy="4572000"/>
          </a:xfrm>
        </p:spPr>
        <p:txBody>
          <a:bodyPr/>
          <a:lstStyle>
            <a:lvl1pPr>
              <a:buClr>
                <a:srgbClr val="6A27DB"/>
              </a:buClr>
              <a:defRPr/>
            </a:lvl1pPr>
            <a:lvl2pPr>
              <a:buClr>
                <a:srgbClr val="6A27DB"/>
              </a:buClr>
              <a:defRPr/>
            </a:lvl2pPr>
            <a:lvl3pPr>
              <a:buClr>
                <a:srgbClr val="6A27DB"/>
              </a:buClr>
              <a:defRPr/>
            </a:lvl3pPr>
            <a:lvl4pPr>
              <a:buClr>
                <a:srgbClr val="6A27DB"/>
              </a:buClr>
              <a:defRPr/>
            </a:lvl4pPr>
            <a:lvl5pPr>
              <a:buClr>
                <a:srgbClr val="6A27DB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DA3AC0D-255A-4499-8E14-E3D88D13BE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 bwMode="auto">
          <a:xfrm>
            <a:off x="6096001" y="0"/>
            <a:ext cx="6095999" cy="6858000"/>
          </a:xfrm>
          <a:blipFill>
            <a:blip r:embed="rId2"/>
            <a:stretch>
              <a:fillRect/>
            </a:stretch>
          </a:blipFill>
        </p:spPr>
        <p:txBody>
          <a:bodyPr bIns="0" anchor="ctr" anchorCtr="0"/>
          <a:lstStyle>
            <a:lvl1pPr marL="0" indent="0" algn="ctr">
              <a:buFontTx/>
              <a:buNone/>
              <a:defRPr lang="en-US" sz="2000" b="1" kern="1200" dirty="0">
                <a:solidFill>
                  <a:schemeClr val="bg1"/>
                </a:solidFill>
                <a:latin typeface="TT Norms Pro" panose="02000803030000020004" pitchFamily="50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</a:pPr>
            <a:r>
              <a:rPr lang="en-US"/>
              <a:t>Click icon to add picture</a:t>
            </a:r>
          </a:p>
        </p:txBody>
      </p:sp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BFE520DD-E206-40AE-825E-FE94F46E0E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19" y="6255372"/>
            <a:ext cx="1061187" cy="18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88156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601" y="410369"/>
            <a:ext cx="5359398" cy="10455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51601" y="1600201"/>
            <a:ext cx="5359400" cy="4572000"/>
          </a:xfrm>
        </p:spPr>
        <p:txBody>
          <a:bodyPr/>
          <a:lstStyle>
            <a:lvl1pPr>
              <a:buClr>
                <a:srgbClr val="6A27DB"/>
              </a:buClr>
              <a:defRPr/>
            </a:lvl1pPr>
            <a:lvl2pPr>
              <a:buClr>
                <a:srgbClr val="6A27DB"/>
              </a:buClr>
              <a:defRPr/>
            </a:lvl2pPr>
            <a:lvl3pPr>
              <a:buClr>
                <a:srgbClr val="6A27DB"/>
              </a:buClr>
              <a:defRPr/>
            </a:lvl3pPr>
            <a:lvl4pPr>
              <a:buClr>
                <a:srgbClr val="6A27DB"/>
              </a:buClr>
              <a:defRPr/>
            </a:lvl4pPr>
            <a:lvl5pPr>
              <a:buClr>
                <a:srgbClr val="6A27DB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DA3AC0D-255A-4499-8E14-E3D88D13BE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6095999" cy="6858000"/>
          </a:xfrm>
          <a:blipFill>
            <a:blip r:embed="rId2"/>
            <a:stretch>
              <a:fillRect/>
            </a:stretch>
          </a:blipFill>
        </p:spPr>
        <p:txBody>
          <a:bodyPr bIns="0" anchor="ctr" anchorCtr="0"/>
          <a:lstStyle>
            <a:lvl1pPr marL="0" indent="0" algn="ctr">
              <a:buFontTx/>
              <a:buNone/>
              <a:defRPr lang="en-US" sz="2000" b="1" kern="1200" dirty="0">
                <a:solidFill>
                  <a:schemeClr val="bg1"/>
                </a:solidFill>
                <a:latin typeface="TT Norms Pro" panose="02000803030000020004" pitchFamily="50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</a:pPr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1746016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1000" y="2505671"/>
            <a:ext cx="6686550" cy="1846659"/>
          </a:xfrm>
          <a:noFill/>
        </p:spPr>
        <p:txBody>
          <a:bodyPr wrap="square" lIns="0" rtlCol="0" anchor="ctr" anchorCtr="0">
            <a:spAutoFit/>
          </a:bodyPr>
          <a:lstStyle>
            <a:lvl1pPr>
              <a:defRPr kumimoji="0" lang="en-US" sz="6000" i="0" u="none" strike="noStrike" cap="none" spc="0" normalizeH="0" baseline="0" dirty="0">
                <a:ln>
                  <a:noFill/>
                </a:ln>
                <a:solidFill>
                  <a:srgbClr val="1D3557"/>
                </a:solidFill>
                <a:effectLst/>
                <a:uLnTx/>
                <a:uFillTx/>
                <a:latin typeface="TT Norms Pro Normal" panose="02000503030000020003" pitchFamily="50" charset="0"/>
                <a:ea typeface="+mn-ea"/>
                <a:cs typeface="+mn-cs"/>
              </a:defRPr>
            </a:lvl1pPr>
          </a:lstStyle>
          <a:p>
            <a:pPr marL="0"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8B1440-6DCA-4099-A45F-7AEB1AF0CC18}"/>
              </a:ext>
            </a:extLst>
          </p:cNvPr>
          <p:cNvSpPr/>
          <p:nvPr userDrawn="1"/>
        </p:nvSpPr>
        <p:spPr bwMode="blackGray">
          <a:xfrm>
            <a:off x="8132064" y="0"/>
            <a:ext cx="4059936" cy="6858000"/>
          </a:xfrm>
          <a:prstGeom prst="rect">
            <a:avLst/>
          </a:prstGeom>
          <a:solidFill>
            <a:srgbClr val="1D3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80C2F5-2600-42DF-8FAA-9891C4DA9F2F}"/>
              </a:ext>
            </a:extLst>
          </p:cNvPr>
          <p:cNvGrpSpPr/>
          <p:nvPr userDrawn="1"/>
        </p:nvGrpSpPr>
        <p:grpSpPr>
          <a:xfrm>
            <a:off x="9630836" y="381000"/>
            <a:ext cx="2561163" cy="2080164"/>
            <a:chOff x="7530922" y="1348836"/>
            <a:chExt cx="4661078" cy="3785705"/>
          </a:xfrm>
          <a:solidFill>
            <a:schemeClr val="bg1">
              <a:alpha val="20000"/>
            </a:schemeClr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C6C5CA5-C7FA-4DA9-AC2A-2DD599EAFB51}"/>
                </a:ext>
              </a:extLst>
            </p:cNvPr>
            <p:cNvSpPr/>
            <p:nvPr/>
          </p:nvSpPr>
          <p:spPr>
            <a:xfrm>
              <a:off x="7530922" y="1348836"/>
              <a:ext cx="4661078" cy="3785705"/>
            </a:xfrm>
            <a:custGeom>
              <a:avLst/>
              <a:gdLst>
                <a:gd name="connsiteX0" fmla="*/ 2486027 w 4661078"/>
                <a:gd name="connsiteY0" fmla="*/ 456 h 3785705"/>
                <a:gd name="connsiteX1" fmla="*/ 3737215 w 4661078"/>
                <a:gd name="connsiteY1" fmla="*/ 700458 h 3785705"/>
                <a:gd name="connsiteX2" fmla="*/ 4645974 w 4661078"/>
                <a:gd name="connsiteY2" fmla="*/ 1149074 h 3785705"/>
                <a:gd name="connsiteX3" fmla="*/ 4661078 w 4661078"/>
                <a:gd name="connsiteY3" fmla="*/ 1170844 h 3785705"/>
                <a:gd name="connsiteX4" fmla="*/ 4661078 w 4661078"/>
                <a:gd name="connsiteY4" fmla="*/ 2158142 h 3785705"/>
                <a:gd name="connsiteX5" fmla="*/ 4641840 w 4661078"/>
                <a:gd name="connsiteY5" fmla="*/ 2151643 h 3785705"/>
                <a:gd name="connsiteX6" fmla="*/ 4525528 w 4661078"/>
                <a:gd name="connsiteY6" fmla="*/ 2137028 h 3785705"/>
                <a:gd name="connsiteX7" fmla="*/ 4397477 w 4661078"/>
                <a:gd name="connsiteY7" fmla="*/ 2153035 h 3785705"/>
                <a:gd name="connsiteX8" fmla="*/ 4377469 w 4661078"/>
                <a:gd name="connsiteY8" fmla="*/ 1652836 h 3785705"/>
                <a:gd name="connsiteX9" fmla="*/ 3413086 w 4661078"/>
                <a:gd name="connsiteY9" fmla="*/ 1244674 h 3785705"/>
                <a:gd name="connsiteX10" fmla="*/ 2592761 w 4661078"/>
                <a:gd name="connsiteY10" fmla="*/ 492376 h 3785705"/>
                <a:gd name="connsiteX11" fmla="*/ 1620375 w 4661078"/>
                <a:gd name="connsiteY11" fmla="*/ 1324706 h 3785705"/>
                <a:gd name="connsiteX12" fmla="*/ 1484321 w 4661078"/>
                <a:gd name="connsiteY12" fmla="*/ 1316703 h 3785705"/>
                <a:gd name="connsiteX13" fmla="*/ 495929 w 4661078"/>
                <a:gd name="connsiteY13" fmla="*/ 2305095 h 3785705"/>
                <a:gd name="connsiteX14" fmla="*/ 1484321 w 4661078"/>
                <a:gd name="connsiteY14" fmla="*/ 3293487 h 3785705"/>
                <a:gd name="connsiteX15" fmla="*/ 2460709 w 4661078"/>
                <a:gd name="connsiteY15" fmla="*/ 2421141 h 3785705"/>
                <a:gd name="connsiteX16" fmla="*/ 2168593 w 4661078"/>
                <a:gd name="connsiteY16" fmla="*/ 2489168 h 3785705"/>
                <a:gd name="connsiteX17" fmla="*/ 2140582 w 4661078"/>
                <a:gd name="connsiteY17" fmla="*/ 2493170 h 3785705"/>
                <a:gd name="connsiteX18" fmla="*/ 2048545 w 4661078"/>
                <a:gd name="connsiteY18" fmla="*/ 2453154 h 3785705"/>
                <a:gd name="connsiteX19" fmla="*/ 2048545 w 4661078"/>
                <a:gd name="connsiteY19" fmla="*/ 2269081 h 3785705"/>
                <a:gd name="connsiteX20" fmla="*/ 2580756 w 4661078"/>
                <a:gd name="connsiteY20" fmla="*/ 1736869 h 3785705"/>
                <a:gd name="connsiteX21" fmla="*/ 2856866 w 4661078"/>
                <a:gd name="connsiteY21" fmla="*/ 1736869 h 3785705"/>
                <a:gd name="connsiteX22" fmla="*/ 3385075 w 4661078"/>
                <a:gd name="connsiteY22" fmla="*/ 2269081 h 3785705"/>
                <a:gd name="connsiteX23" fmla="*/ 3421090 w 4661078"/>
                <a:gd name="connsiteY23" fmla="*/ 2389129 h 3785705"/>
                <a:gd name="connsiteX24" fmla="*/ 3265028 w 4661078"/>
                <a:gd name="connsiteY24" fmla="*/ 2489168 h 3785705"/>
                <a:gd name="connsiteX25" fmla="*/ 2960907 w 4661078"/>
                <a:gd name="connsiteY25" fmla="*/ 2421141 h 3785705"/>
                <a:gd name="connsiteX26" fmla="*/ 1484321 w 4661078"/>
                <a:gd name="connsiteY26" fmla="*/ 3785683 h 3785705"/>
                <a:gd name="connsiteX27" fmla="*/ 19740 w 4661078"/>
                <a:gd name="connsiteY27" fmla="*/ 2549192 h 3785705"/>
                <a:gd name="connsiteX28" fmla="*/ 1240224 w 4661078"/>
                <a:gd name="connsiteY28" fmla="*/ 844515 h 3785705"/>
                <a:gd name="connsiteX29" fmla="*/ 1824456 w 4661078"/>
                <a:gd name="connsiteY29" fmla="*/ 188255 h 3785705"/>
                <a:gd name="connsiteX30" fmla="*/ 2486027 w 4661078"/>
                <a:gd name="connsiteY30" fmla="*/ 456 h 378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661078" h="3785705">
                  <a:moveTo>
                    <a:pt x="2486027" y="456"/>
                  </a:moveTo>
                  <a:cubicBezTo>
                    <a:pt x="2982212" y="-12246"/>
                    <a:pt x="3470359" y="241026"/>
                    <a:pt x="3737215" y="700458"/>
                  </a:cubicBezTo>
                  <a:cubicBezTo>
                    <a:pt x="4099859" y="712963"/>
                    <a:pt x="4426551" y="883343"/>
                    <a:pt x="4645974" y="1149074"/>
                  </a:cubicBezTo>
                  <a:lnTo>
                    <a:pt x="4661078" y="1170844"/>
                  </a:lnTo>
                  <a:lnTo>
                    <a:pt x="4661078" y="2158142"/>
                  </a:lnTo>
                  <a:lnTo>
                    <a:pt x="4641840" y="2151643"/>
                  </a:lnTo>
                  <a:cubicBezTo>
                    <a:pt x="4604434" y="2143031"/>
                    <a:pt x="4565544" y="2138029"/>
                    <a:pt x="4525528" y="2137028"/>
                  </a:cubicBezTo>
                  <a:cubicBezTo>
                    <a:pt x="4481511" y="2137028"/>
                    <a:pt x="4437493" y="2145032"/>
                    <a:pt x="4397477" y="2153035"/>
                  </a:cubicBezTo>
                  <a:cubicBezTo>
                    <a:pt x="4449498" y="1988970"/>
                    <a:pt x="4441495" y="1812900"/>
                    <a:pt x="4377469" y="1652836"/>
                  </a:cubicBezTo>
                  <a:cubicBezTo>
                    <a:pt x="4225409" y="1272685"/>
                    <a:pt x="3793237" y="1092614"/>
                    <a:pt x="3413086" y="1244674"/>
                  </a:cubicBezTo>
                  <a:cubicBezTo>
                    <a:pt x="3345059" y="832511"/>
                    <a:pt x="3004925" y="524388"/>
                    <a:pt x="2592761" y="492376"/>
                  </a:cubicBezTo>
                  <a:cubicBezTo>
                    <a:pt x="2096564" y="456361"/>
                    <a:pt x="1660391" y="828509"/>
                    <a:pt x="1620375" y="1324706"/>
                  </a:cubicBezTo>
                  <a:cubicBezTo>
                    <a:pt x="1576358" y="1320704"/>
                    <a:pt x="1528338" y="1316703"/>
                    <a:pt x="1484321" y="1316703"/>
                  </a:cubicBezTo>
                  <a:cubicBezTo>
                    <a:pt x="936103" y="1316703"/>
                    <a:pt x="495929" y="1756877"/>
                    <a:pt x="495929" y="2305095"/>
                  </a:cubicBezTo>
                  <a:cubicBezTo>
                    <a:pt x="495929" y="2853313"/>
                    <a:pt x="940105" y="3293487"/>
                    <a:pt x="1484321" y="3293487"/>
                  </a:cubicBezTo>
                  <a:cubicBezTo>
                    <a:pt x="1984520" y="3293487"/>
                    <a:pt x="2404686" y="2917338"/>
                    <a:pt x="2460709" y="2421141"/>
                  </a:cubicBezTo>
                  <a:lnTo>
                    <a:pt x="2168593" y="2489168"/>
                  </a:lnTo>
                  <a:cubicBezTo>
                    <a:pt x="2160590" y="2493170"/>
                    <a:pt x="2148585" y="2493170"/>
                    <a:pt x="2140582" y="2493170"/>
                  </a:cubicBezTo>
                  <a:cubicBezTo>
                    <a:pt x="2104567" y="2493170"/>
                    <a:pt x="2072554" y="2477163"/>
                    <a:pt x="2048545" y="2453154"/>
                  </a:cubicBezTo>
                  <a:cubicBezTo>
                    <a:pt x="1996524" y="2405135"/>
                    <a:pt x="1996524" y="2321101"/>
                    <a:pt x="2048545" y="2269081"/>
                  </a:cubicBezTo>
                  <a:lnTo>
                    <a:pt x="2580756" y="1736869"/>
                  </a:lnTo>
                  <a:cubicBezTo>
                    <a:pt x="2656786" y="1660839"/>
                    <a:pt x="2780836" y="1660839"/>
                    <a:pt x="2856866" y="1736869"/>
                  </a:cubicBezTo>
                  <a:lnTo>
                    <a:pt x="3385075" y="2269081"/>
                  </a:lnTo>
                  <a:cubicBezTo>
                    <a:pt x="3417088" y="2301094"/>
                    <a:pt x="3429093" y="2345111"/>
                    <a:pt x="3421090" y="2389129"/>
                  </a:cubicBezTo>
                  <a:cubicBezTo>
                    <a:pt x="3405083" y="2457155"/>
                    <a:pt x="3337056" y="2505175"/>
                    <a:pt x="3265028" y="2489168"/>
                  </a:cubicBezTo>
                  <a:lnTo>
                    <a:pt x="2960907" y="2421141"/>
                  </a:lnTo>
                  <a:cubicBezTo>
                    <a:pt x="2900883" y="3189446"/>
                    <a:pt x="2256628" y="3785683"/>
                    <a:pt x="1484321" y="3785683"/>
                  </a:cubicBezTo>
                  <a:cubicBezTo>
                    <a:pt x="756032" y="3789684"/>
                    <a:pt x="139787" y="3265476"/>
                    <a:pt x="19740" y="2549192"/>
                  </a:cubicBezTo>
                  <a:cubicBezTo>
                    <a:pt x="-112313" y="1740871"/>
                    <a:pt x="431903" y="976568"/>
                    <a:pt x="1240224" y="844515"/>
                  </a:cubicBezTo>
                  <a:cubicBezTo>
                    <a:pt x="1360272" y="568406"/>
                    <a:pt x="1564353" y="340315"/>
                    <a:pt x="1824456" y="188255"/>
                  </a:cubicBezTo>
                  <a:cubicBezTo>
                    <a:pt x="2033289" y="66957"/>
                    <a:pt x="2260488" y="6230"/>
                    <a:pt x="2486027" y="4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CAAC91D-07C0-46BF-A2CA-576696664DD8}"/>
                </a:ext>
              </a:extLst>
            </p:cNvPr>
            <p:cNvSpPr/>
            <p:nvPr/>
          </p:nvSpPr>
          <p:spPr>
            <a:xfrm>
              <a:off x="9983627" y="4616592"/>
              <a:ext cx="2208373" cy="513925"/>
            </a:xfrm>
            <a:custGeom>
              <a:avLst/>
              <a:gdLst>
                <a:gd name="connsiteX0" fmla="*/ 2208373 w 2208373"/>
                <a:gd name="connsiteY0" fmla="*/ 0 h 513925"/>
                <a:gd name="connsiteX1" fmla="*/ 2208373 w 2208373"/>
                <a:gd name="connsiteY1" fmla="*/ 505105 h 513925"/>
                <a:gd name="connsiteX2" fmla="*/ 2186422 w 2208373"/>
                <a:gd name="connsiteY2" fmla="*/ 508433 h 513925"/>
                <a:gd name="connsiteX3" fmla="*/ 2076825 w 2208373"/>
                <a:gd name="connsiteY3" fmla="*/ 513925 h 513925"/>
                <a:gd name="connsiteX4" fmla="*/ 0 w 2208373"/>
                <a:gd name="connsiteY4" fmla="*/ 513925 h 513925"/>
                <a:gd name="connsiteX5" fmla="*/ 500199 w 2208373"/>
                <a:gd name="connsiteY5" fmla="*/ 21730 h 513925"/>
                <a:gd name="connsiteX6" fmla="*/ 2072823 w 2208373"/>
                <a:gd name="connsiteY6" fmla="*/ 21730 h 513925"/>
                <a:gd name="connsiteX7" fmla="*/ 2183883 w 2208373"/>
                <a:gd name="connsiteY7" fmla="*/ 7998 h 513925"/>
                <a:gd name="connsiteX8" fmla="*/ 2208373 w 2208373"/>
                <a:gd name="connsiteY8" fmla="*/ 0 h 51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08373" h="513925">
                  <a:moveTo>
                    <a:pt x="2208373" y="0"/>
                  </a:moveTo>
                  <a:lnTo>
                    <a:pt x="2208373" y="505105"/>
                  </a:lnTo>
                  <a:lnTo>
                    <a:pt x="2186422" y="508433"/>
                  </a:lnTo>
                  <a:cubicBezTo>
                    <a:pt x="2150401" y="512065"/>
                    <a:pt x="2113840" y="513925"/>
                    <a:pt x="2076825" y="513925"/>
                  </a:cubicBezTo>
                  <a:lnTo>
                    <a:pt x="0" y="513925"/>
                  </a:lnTo>
                  <a:cubicBezTo>
                    <a:pt x="196078" y="385874"/>
                    <a:pt x="368147" y="217808"/>
                    <a:pt x="500199" y="21730"/>
                  </a:cubicBezTo>
                  <a:lnTo>
                    <a:pt x="2072823" y="21730"/>
                  </a:lnTo>
                  <a:cubicBezTo>
                    <a:pt x="2110838" y="20730"/>
                    <a:pt x="2147978" y="16040"/>
                    <a:pt x="2183883" y="7998"/>
                  </a:cubicBezTo>
                  <a:lnTo>
                    <a:pt x="220837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5887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with sub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1000" y="2095501"/>
            <a:ext cx="11430000" cy="1333500"/>
          </a:xfrm>
        </p:spPr>
        <p:txBody>
          <a:bodyPr tIns="0" bIns="0" anchor="t" anchorCtr="0"/>
          <a:lstStyle>
            <a:lvl1pPr algn="l">
              <a:defRPr kumimoji="0" lang="en-US" sz="6000" b="1" i="0" u="none" strike="noStrike" kern="1200" cap="none" spc="0" normalizeH="0" baseline="0" dirty="0">
                <a:ln>
                  <a:noFill/>
                </a:ln>
                <a:solidFill>
                  <a:srgbClr val="1D3557"/>
                </a:solidFill>
                <a:effectLst/>
                <a:uLnTx/>
                <a:uFillTx/>
                <a:latin typeface="TT Norms Pro Normal" panose="02000503030000020003" pitchFamily="50" charset="0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18" y="3429001"/>
            <a:ext cx="11428511" cy="523220"/>
          </a:xfrm>
          <a:noFill/>
        </p:spPr>
        <p:txBody>
          <a:bodyPr vert="horz" wrap="square" lIns="0" tIns="45720" rIns="91440" bIns="45720" rtlCol="0">
            <a:spAutoFit/>
          </a:bodyPr>
          <a:lstStyle>
            <a:lvl1pPr>
              <a:defRPr kumimoji="0" lang="en-US" sz="2800" b="1" i="0" u="none" strike="noStrike" cap="none" spc="0" normalizeH="0" baseline="0" dirty="0">
                <a:ln>
                  <a:noFill/>
                </a:ln>
                <a:solidFill>
                  <a:srgbClr val="8F57E7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72348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9CE05D-3B2D-433B-90F6-EE61E8D8162F}"/>
              </a:ext>
            </a:extLst>
          </p:cNvPr>
          <p:cNvSpPr/>
          <p:nvPr userDrawn="1"/>
        </p:nvSpPr>
        <p:spPr>
          <a:xfrm>
            <a:off x="0" y="0"/>
            <a:ext cx="5718544" cy="6858000"/>
          </a:xfrm>
          <a:prstGeom prst="rect">
            <a:avLst/>
          </a:prstGeom>
          <a:solidFill>
            <a:srgbClr val="1D3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EF9DBF-2505-4E5B-B551-2D8A12403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8" y="410369"/>
            <a:ext cx="4954573" cy="10455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1510BE1-3E8C-48F4-B502-C5F96C845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45615"/>
            <a:ext cx="4954571" cy="4072381"/>
          </a:xfrm>
        </p:spPr>
        <p:txBody>
          <a:bodyPr/>
          <a:lstStyle>
            <a:lvl1pPr>
              <a:buClr>
                <a:srgbClr val="B48FEF"/>
              </a:buClr>
              <a:defRPr>
                <a:solidFill>
                  <a:schemeClr val="bg1"/>
                </a:solidFill>
              </a:defRPr>
            </a:lvl1pPr>
            <a:lvl2pPr>
              <a:buClr>
                <a:srgbClr val="B48FEF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B48FEF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B48FEF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B48FEF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F166B49-6FF9-4814-A1DD-F80E8BAAB0D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553122" y="518754"/>
            <a:ext cx="4714875" cy="2731398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screenshot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7F6D584A-D424-45BC-BE80-5D57F66988D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53122" y="3528653"/>
            <a:ext cx="4714875" cy="2731398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screenshot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5AF60BF-0F5D-7240-ADB3-8513B8BA4FE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0998" y="6256874"/>
            <a:ext cx="1061187" cy="2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603991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BAC4B-457A-42BC-9DDE-BB15FDC89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DCC76F1-7E63-42EF-9A8E-C8DBCAFEA8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653412"/>
            <a:ext cx="3572928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96280488-DEC8-46B8-8B05-4CD854ABF1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09528" y="1653412"/>
            <a:ext cx="3572935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59B54BBE-ED8C-4BD7-9695-45FA4F11DC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38062" y="1653412"/>
            <a:ext cx="3572936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034F349-B2BC-474F-9789-0CA15B873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0997" y="2390775"/>
            <a:ext cx="3572931" cy="37081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5502DC31-806C-4E73-A9D6-02FCBC1223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09531" y="2390775"/>
            <a:ext cx="3572936" cy="37081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D0C99260-B16C-40C5-86C9-4247ECDBA1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38062" y="2390775"/>
            <a:ext cx="3572936" cy="37081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717087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BAC4B-457A-42BC-9DDE-BB15FDC89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DCC76F1-7E63-42EF-9A8E-C8DBCAFEA8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653412"/>
            <a:ext cx="2590800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96280488-DEC8-46B8-8B05-4CD854ABF1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27399" y="1653412"/>
            <a:ext cx="2590800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59B54BBE-ED8C-4BD7-9695-45FA4F11DC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3798" y="1653412"/>
            <a:ext cx="2590800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32CA8372-0C47-4DF5-B0BA-332486427F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20198" y="1653412"/>
            <a:ext cx="2590800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034F349-B2BC-474F-9789-0CA15B873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0998" y="2390775"/>
            <a:ext cx="2590802" cy="37081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5502DC31-806C-4E73-A9D6-02FCBC1223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27397" y="2390775"/>
            <a:ext cx="2590802" cy="37081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D0C99260-B16C-40C5-86C9-4247ECDBA1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3796" y="2390775"/>
            <a:ext cx="2590802" cy="37081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FF3CB417-A654-417D-9AD5-7B0167A58E7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20196" y="2390775"/>
            <a:ext cx="2590802" cy="37081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15066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BAC4B-457A-42BC-9DDE-BB15FDC89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DCC76F1-7E63-42EF-9A8E-C8DBCAFEA8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653412"/>
            <a:ext cx="2001521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96280488-DEC8-46B8-8B05-4CD854ABF1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38119" y="1653412"/>
            <a:ext cx="2001522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59B54BBE-ED8C-4BD7-9695-45FA4F11DC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95238" y="1653412"/>
            <a:ext cx="2001522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32CA8372-0C47-4DF5-B0BA-332486427F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2358" y="1653412"/>
            <a:ext cx="2001522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034F349-B2BC-474F-9789-0CA15B873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0998" y="2390775"/>
            <a:ext cx="2001523" cy="37081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5502DC31-806C-4E73-A9D6-02FCBC1223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38118" y="2390775"/>
            <a:ext cx="2001523" cy="37081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D0C99260-B16C-40C5-86C9-4247ECDBA1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95238" y="2390775"/>
            <a:ext cx="2001523" cy="37081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FF3CB417-A654-417D-9AD5-7B0167A58E7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52356" y="2390775"/>
            <a:ext cx="2001523" cy="37081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D3BD7AA3-9583-4B19-84BF-4FD81E876A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809476" y="1653412"/>
            <a:ext cx="2001522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559FAECD-9D15-4C0D-8FD9-55DA8198F6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809474" y="2390775"/>
            <a:ext cx="2001523" cy="37081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813145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BAC4B-457A-42BC-9DDE-BB15FDC89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DCC76F1-7E63-42EF-9A8E-C8DBCAFEA8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3291712"/>
            <a:ext cx="3572928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96280488-DEC8-46B8-8B05-4CD854ABF1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09528" y="3291712"/>
            <a:ext cx="3572935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59B54BBE-ED8C-4BD7-9695-45FA4F11DC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38062" y="3291712"/>
            <a:ext cx="3572936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034F349-B2BC-474F-9789-0CA15B873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0997" y="4029075"/>
            <a:ext cx="3572931" cy="20698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5502DC31-806C-4E73-A9D6-02FCBC1223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09531" y="4029075"/>
            <a:ext cx="3572936" cy="20698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D0C99260-B16C-40C5-86C9-4247ECDBA1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38062" y="4029075"/>
            <a:ext cx="3572936" cy="20698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DD98862-BBA7-4DA6-9CD9-2DCD97F8974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1000" y="1455738"/>
            <a:ext cx="3573463" cy="1836737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image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739FF337-6518-45D9-A954-1788407D63B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09000" y="1455738"/>
            <a:ext cx="3573463" cy="1836737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image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D97A646D-3620-4AFE-8309-5B1D950DD70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237535" y="1455738"/>
            <a:ext cx="3573463" cy="1836737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720080865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BAC4B-457A-42BC-9DDE-BB15FDC89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DCC76F1-7E63-42EF-9A8E-C8DBCAFEA8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3291712"/>
            <a:ext cx="2590800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96280488-DEC8-46B8-8B05-4CD854ABF1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27399" y="3291712"/>
            <a:ext cx="2590800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59B54BBE-ED8C-4BD7-9695-45FA4F11DC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3798" y="3291712"/>
            <a:ext cx="2590800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32CA8372-0C47-4DF5-B0BA-332486427F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20198" y="3291712"/>
            <a:ext cx="2590800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034F349-B2BC-474F-9789-0CA15B873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0998" y="4029075"/>
            <a:ext cx="2590802" cy="20698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5502DC31-806C-4E73-A9D6-02FCBC1223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27397" y="4029075"/>
            <a:ext cx="2590802" cy="20698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D0C99260-B16C-40C5-86C9-4247ECDBA1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3796" y="4029075"/>
            <a:ext cx="2590802" cy="20698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FF3CB417-A654-417D-9AD5-7B0167A58E7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20196" y="4029075"/>
            <a:ext cx="2590802" cy="20698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AD5CF06C-BF42-42AF-86DC-B879537DB30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81000" y="1455738"/>
            <a:ext cx="2590799" cy="1836737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image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9445B063-967A-43A5-B922-F17B3C748AF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327400" y="1455738"/>
            <a:ext cx="2590799" cy="1836737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image</a:t>
            </a:r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F82C7728-4AB4-4B12-AAF0-785FE3243B8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73799" y="1455738"/>
            <a:ext cx="2590799" cy="1836737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image</a:t>
            </a:r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B6EAF8B4-2661-4001-BD28-0772CCC4959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220199" y="1455738"/>
            <a:ext cx="2590799" cy="1836737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71954473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BAC4B-457A-42BC-9DDE-BB15FDC89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DCC76F1-7E63-42EF-9A8E-C8DBCAFEA8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3291712"/>
            <a:ext cx="2001521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96280488-DEC8-46B8-8B05-4CD854ABF1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38119" y="3291712"/>
            <a:ext cx="2001522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59B54BBE-ED8C-4BD7-9695-45FA4F11DC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95238" y="3291712"/>
            <a:ext cx="2001522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32CA8372-0C47-4DF5-B0BA-332486427F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2358" y="3291712"/>
            <a:ext cx="2001522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034F349-B2BC-474F-9789-0CA15B873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0998" y="4029075"/>
            <a:ext cx="2001523" cy="20698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5502DC31-806C-4E73-A9D6-02FCBC1223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38118" y="4029075"/>
            <a:ext cx="2001523" cy="20698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D0C99260-B16C-40C5-86C9-4247ECDBA1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95238" y="4029075"/>
            <a:ext cx="2001523" cy="20698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FF3CB417-A654-417D-9AD5-7B0167A58E7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52356" y="4029075"/>
            <a:ext cx="2001523" cy="20698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D3BD7AA3-9583-4B19-84BF-4FD81E876A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809476" y="3291712"/>
            <a:ext cx="2001522" cy="737363"/>
          </a:xfrm>
          <a:prstGeom prst="rect">
            <a:avLst/>
          </a:prstGeom>
          <a:solidFill>
            <a:schemeClr val="tx2"/>
          </a:solidFill>
        </p:spPr>
        <p:txBody>
          <a:bodyPr lIns="182880" rIns="182880" anchor="ctr" anchorCtr="0"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559FAECD-9D15-4C0D-8FD9-55DA8198F6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809474" y="4029075"/>
            <a:ext cx="2001523" cy="2069815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600"/>
            </a:lvl1pPr>
            <a:lvl2pPr marL="306931" indent="0">
              <a:buNone/>
              <a:defRPr sz="1600"/>
            </a:lvl2pPr>
            <a:lvl3pPr marL="613864" indent="0">
              <a:buNone/>
              <a:defRPr sz="1400"/>
            </a:lvl3pPr>
            <a:lvl4pPr marL="912328" indent="0">
              <a:buNone/>
              <a:defRPr sz="1400"/>
            </a:lvl4pPr>
            <a:lvl5pPr marL="1219261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Picture Placeholder 4">
            <a:extLst>
              <a:ext uri="{FF2B5EF4-FFF2-40B4-BE49-F238E27FC236}">
                <a16:creationId xmlns:a16="http://schemas.microsoft.com/office/drawing/2014/main" id="{8F022092-8C3C-4F43-9F95-04F291AD08E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81000" y="1455738"/>
            <a:ext cx="2001521" cy="1836737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image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4870510F-791F-4D57-B295-AA8E6146532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738117" y="1455738"/>
            <a:ext cx="2001521" cy="1836737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image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32C1C95F-F82A-4DFE-AC15-13B8DEC6931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095234" y="1455738"/>
            <a:ext cx="2001521" cy="1836737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image</a:t>
            </a:r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A93DC1C2-562F-438C-8ED8-570CE9B4FCE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452348" y="1455738"/>
            <a:ext cx="2001521" cy="1836737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image</a:t>
            </a:r>
          </a:p>
        </p:txBody>
      </p:sp>
      <p:sp>
        <p:nvSpPr>
          <p:cNvPr id="33" name="Picture Placeholder 4">
            <a:extLst>
              <a:ext uri="{FF2B5EF4-FFF2-40B4-BE49-F238E27FC236}">
                <a16:creationId xmlns:a16="http://schemas.microsoft.com/office/drawing/2014/main" id="{4A1F248E-FAD5-4978-BB5E-57B7D11B663E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809476" y="1455738"/>
            <a:ext cx="2001521" cy="1836737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r">
              <a:buNone/>
              <a:defRPr lang="en-US" sz="2000" b="1" dirty="0"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image icon</a:t>
            </a:r>
            <a:br>
              <a:rPr lang="en-US"/>
            </a:br>
            <a:r>
              <a:rPr lang="en-US"/>
              <a:t>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291181305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26C79DD-97A3-4DFA-922D-E6360272D67C}"/>
              </a:ext>
            </a:extLst>
          </p:cNvPr>
          <p:cNvSpPr/>
          <p:nvPr userDrawn="1"/>
        </p:nvSpPr>
        <p:spPr>
          <a:xfrm>
            <a:off x="0" y="0"/>
            <a:ext cx="5718544" cy="6858000"/>
          </a:xfrm>
          <a:prstGeom prst="rect">
            <a:avLst/>
          </a:prstGeom>
          <a:solidFill>
            <a:srgbClr val="1D3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7CAD8F-0989-4F68-BA3B-5E5C645260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08500" y="381000"/>
            <a:ext cx="7302500" cy="6019800"/>
          </a:xfrm>
          <a:prstGeom prst="roundRect">
            <a:avLst>
              <a:gd name="adj" fmla="val 1321"/>
            </a:avLst>
          </a:prstGeom>
          <a:solidFill>
            <a:schemeClr val="bg1"/>
          </a:solidFill>
          <a:effectLst>
            <a:outerShdw blurRad="63500" algn="ctr" rotWithShape="0">
              <a:srgbClr val="000000">
                <a:alpha val="40000"/>
              </a:srgbClr>
            </a:outerShdw>
          </a:effectLst>
        </p:spPr>
        <p:txBody>
          <a:bodyPr lIns="274320" tIns="182880" rIns="274320" bIns="182880" anchor="ctr" anchorCtr="0"/>
          <a:lstStyle>
            <a:lvl1pPr marL="0" indent="0">
              <a:spcAft>
                <a:spcPts val="1200"/>
              </a:spcAft>
              <a:buNone/>
              <a:defRPr/>
            </a:lvl1pPr>
            <a:lvl2pPr marL="306931" indent="0">
              <a:buNone/>
              <a:defRPr/>
            </a:lvl2pPr>
            <a:lvl3pPr marL="613864" indent="0">
              <a:buNone/>
              <a:defRPr/>
            </a:lvl3pPr>
            <a:lvl4pPr marL="912328" indent="0">
              <a:buNone/>
              <a:defRPr/>
            </a:lvl4pPr>
            <a:lvl5pPr marL="1219261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E209640-EEAD-43D0-B6DC-EB3D7626F0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000" y="2413338"/>
            <a:ext cx="2958387" cy="2031325"/>
          </a:xfrm>
          <a:noFill/>
        </p:spPr>
        <p:txBody>
          <a:bodyPr wrap="square" lIns="0" rtlCol="0" anchor="ctr" anchorCtr="0">
            <a:spAutoFit/>
          </a:bodyPr>
          <a:lstStyle>
            <a:lvl1pPr>
              <a:def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T Norms Pro Normal" panose="02000503030000020003" pitchFamily="50" charset="0"/>
                <a:ea typeface="+mn-ea"/>
                <a:cs typeface="+mn-cs"/>
              </a:defRPr>
            </a:lvl1pPr>
          </a:lstStyle>
          <a:p>
            <a:pPr marL="0"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2DDB4F9-B550-3B46-B49F-6102F4D7915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0998" y="6256874"/>
            <a:ext cx="1061187" cy="2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384772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2174828F-6DBB-4911-8308-899B433ACED2}"/>
              </a:ext>
            </a:extLst>
          </p:cNvPr>
          <p:cNvGrpSpPr/>
          <p:nvPr userDrawn="1"/>
        </p:nvGrpSpPr>
        <p:grpSpPr>
          <a:xfrm>
            <a:off x="-1112088" y="381000"/>
            <a:ext cx="12923088" cy="5648019"/>
            <a:chOff x="-1169339" y="186930"/>
            <a:chExt cx="12912164" cy="5648019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31C3F5D-7B5E-4137-87CA-B0F6757818A0}"/>
                </a:ext>
              </a:extLst>
            </p:cNvPr>
            <p:cNvSpPr/>
            <p:nvPr/>
          </p:nvSpPr>
          <p:spPr>
            <a:xfrm rot="2799743">
              <a:off x="485466" y="-1467875"/>
              <a:ext cx="4554425" cy="7864035"/>
            </a:xfrm>
            <a:custGeom>
              <a:avLst/>
              <a:gdLst>
                <a:gd name="connsiteX0" fmla="*/ 95727 w 4554425"/>
                <a:gd name="connsiteY0" fmla="*/ 4725236 h 7864035"/>
                <a:gd name="connsiteX1" fmla="*/ 4554425 w 4554425"/>
                <a:gd name="connsiteY1" fmla="*/ 0 h 7864035"/>
                <a:gd name="connsiteX2" fmla="*/ 4554425 w 4554425"/>
                <a:gd name="connsiteY2" fmla="*/ 6430266 h 7864035"/>
                <a:gd name="connsiteX3" fmla="*/ 3305449 w 4554425"/>
                <a:gd name="connsiteY3" fmla="*/ 7753906 h 7864035"/>
                <a:gd name="connsiteX4" fmla="*/ 2809185 w 4554425"/>
                <a:gd name="connsiteY4" fmla="*/ 7768308 h 7864035"/>
                <a:gd name="connsiteX5" fmla="*/ 110130 w 4554425"/>
                <a:gd name="connsiteY5" fmla="*/ 5221500 h 7864035"/>
                <a:gd name="connsiteX6" fmla="*/ 95727 w 4554425"/>
                <a:gd name="connsiteY6" fmla="*/ 4725236 h 786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54425" h="7864035">
                  <a:moveTo>
                    <a:pt x="95727" y="4725236"/>
                  </a:moveTo>
                  <a:lnTo>
                    <a:pt x="4554425" y="0"/>
                  </a:lnTo>
                  <a:lnTo>
                    <a:pt x="4554425" y="6430266"/>
                  </a:lnTo>
                  <a:lnTo>
                    <a:pt x="3305449" y="7753906"/>
                  </a:lnTo>
                  <a:cubicBezTo>
                    <a:pt x="3172386" y="7894923"/>
                    <a:pt x="2950202" y="7901371"/>
                    <a:pt x="2809185" y="7768308"/>
                  </a:cubicBezTo>
                  <a:lnTo>
                    <a:pt x="110130" y="5221500"/>
                  </a:lnTo>
                  <a:cubicBezTo>
                    <a:pt x="-30887" y="5088437"/>
                    <a:pt x="-37335" y="4866253"/>
                    <a:pt x="95727" y="4725236"/>
                  </a:cubicBezTo>
                  <a:close/>
                </a:path>
              </a:pathLst>
            </a:custGeom>
            <a:solidFill>
              <a:srgbClr val="EBED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D15EBCA-7AEA-49A1-8606-2BD2058843F5}"/>
                </a:ext>
              </a:extLst>
            </p:cNvPr>
            <p:cNvSpPr/>
            <p:nvPr/>
          </p:nvSpPr>
          <p:spPr>
            <a:xfrm>
              <a:off x="2432056" y="1421882"/>
              <a:ext cx="9310768" cy="4413066"/>
            </a:xfrm>
            <a:custGeom>
              <a:avLst/>
              <a:gdLst>
                <a:gd name="connsiteX0" fmla="*/ 4676876 w 9310768"/>
                <a:gd name="connsiteY0" fmla="*/ 0 h 4413066"/>
                <a:gd name="connsiteX1" fmla="*/ 8959709 w 9310768"/>
                <a:gd name="connsiteY1" fmla="*/ 0 h 4413066"/>
                <a:gd name="connsiteX2" fmla="*/ 9310768 w 9310768"/>
                <a:gd name="connsiteY2" fmla="*/ 351059 h 4413066"/>
                <a:gd name="connsiteX3" fmla="*/ 9310768 w 9310768"/>
                <a:gd name="connsiteY3" fmla="*/ 1938784 h 4413066"/>
                <a:gd name="connsiteX4" fmla="*/ 6688574 w 9310768"/>
                <a:gd name="connsiteY4" fmla="*/ 4413066 h 4413066"/>
                <a:gd name="connsiteX5" fmla="*/ 0 w 9310768"/>
                <a:gd name="connsiteY5" fmla="*/ 4413066 h 441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10768" h="4413066">
                  <a:moveTo>
                    <a:pt x="4676876" y="0"/>
                  </a:moveTo>
                  <a:lnTo>
                    <a:pt x="8959709" y="0"/>
                  </a:lnTo>
                  <a:cubicBezTo>
                    <a:pt x="9153594" y="0"/>
                    <a:pt x="9310768" y="157174"/>
                    <a:pt x="9310768" y="351059"/>
                  </a:cubicBezTo>
                  <a:lnTo>
                    <a:pt x="9310768" y="1938784"/>
                  </a:lnTo>
                  <a:lnTo>
                    <a:pt x="6688574" y="4413066"/>
                  </a:lnTo>
                  <a:lnTo>
                    <a:pt x="0" y="4413066"/>
                  </a:lnTo>
                  <a:close/>
                </a:path>
              </a:pathLst>
            </a:custGeom>
            <a:gradFill>
              <a:gsLst>
                <a:gs pos="0">
                  <a:srgbClr val="C6CCD5"/>
                </a:gs>
                <a:gs pos="83000">
                  <a:srgbClr val="EBEDF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6947B24-7186-429F-BCB2-F46B682723F4}"/>
                </a:ext>
              </a:extLst>
            </p:cNvPr>
            <p:cNvSpPr/>
            <p:nvPr/>
          </p:nvSpPr>
          <p:spPr>
            <a:xfrm>
              <a:off x="9025766" y="3271152"/>
              <a:ext cx="2717059" cy="2563797"/>
            </a:xfrm>
            <a:custGeom>
              <a:avLst/>
              <a:gdLst>
                <a:gd name="connsiteX0" fmla="*/ 2717059 w 2717059"/>
                <a:gd name="connsiteY0" fmla="*/ 0 h 2563797"/>
                <a:gd name="connsiteX1" fmla="*/ 2717059 w 2717059"/>
                <a:gd name="connsiteY1" fmla="*/ 2212738 h 2563797"/>
                <a:gd name="connsiteX2" fmla="*/ 2366000 w 2717059"/>
                <a:gd name="connsiteY2" fmla="*/ 2563797 h 2563797"/>
                <a:gd name="connsiteX3" fmla="*/ 0 w 2717059"/>
                <a:gd name="connsiteY3" fmla="*/ 2563797 h 256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059" h="2563797">
                  <a:moveTo>
                    <a:pt x="2717059" y="0"/>
                  </a:moveTo>
                  <a:lnTo>
                    <a:pt x="2717059" y="2212738"/>
                  </a:lnTo>
                  <a:cubicBezTo>
                    <a:pt x="2717059" y="2406623"/>
                    <a:pt x="2559885" y="2563797"/>
                    <a:pt x="2366000" y="2563797"/>
                  </a:cubicBezTo>
                  <a:lnTo>
                    <a:pt x="0" y="2563797"/>
                  </a:lnTo>
                  <a:close/>
                </a:path>
              </a:pathLst>
            </a:custGeom>
            <a:solidFill>
              <a:srgbClr val="EBED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2975ADD-ACFE-4D7D-A57F-D7683F7D82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96239" y="2182736"/>
            <a:ext cx="2791576" cy="3265714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marL="0" indent="0" algn="ctr">
              <a:buNone/>
              <a:defRPr lang="en-US" sz="2000" b="1" dirty="0">
                <a:solidFill>
                  <a:schemeClr val="tx1"/>
                </a:solidFill>
                <a:latin typeface="TT Norms Pro" panose="02000803030000020004" pitchFamily="50" charset="0"/>
              </a:defRPr>
            </a:lvl1pPr>
          </a:lstStyle>
          <a:p>
            <a:pPr marL="306933" lvl="0" indent="-306933" algn="ctr" defTabSz="914400">
              <a:tabLst/>
            </a:pPr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63707EE-CF13-496B-95A4-B56BB62268A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99886" y="2182736"/>
            <a:ext cx="6879771" cy="2039148"/>
          </a:xfrm>
        </p:spPr>
        <p:txBody>
          <a:bodyPr wrap="square" anchor="t" anchorCtr="0">
            <a:spAutoFit/>
          </a:bodyPr>
          <a:lstStyle>
            <a:lvl1pPr marL="0" indent="0">
              <a:buNone/>
              <a:defRPr/>
            </a:lvl1pPr>
            <a:lvl2pPr marL="306931" indent="0">
              <a:buNone/>
              <a:defRPr/>
            </a:lvl2pPr>
            <a:lvl3pPr marL="613864" indent="0">
              <a:buNone/>
              <a:defRPr/>
            </a:lvl3pPr>
            <a:lvl4pPr marL="912328" indent="0">
              <a:buNone/>
              <a:defRPr/>
            </a:lvl4pPr>
            <a:lvl5pPr marL="1219261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2EFE51AD-0550-4DB3-87E0-27EC038803D2}"/>
              </a:ext>
            </a:extLst>
          </p:cNvPr>
          <p:cNvSpPr>
            <a:spLocks noGrp="1"/>
          </p:cNvSpPr>
          <p:nvPr>
            <p:ph type="subTitle" idx="11" hasCustomPrompt="1"/>
          </p:nvPr>
        </p:nvSpPr>
        <p:spPr>
          <a:xfrm>
            <a:off x="899886" y="4900126"/>
            <a:ext cx="6879771" cy="523220"/>
          </a:xfrm>
          <a:noFill/>
        </p:spPr>
        <p:txBody>
          <a:bodyPr vert="horz" wrap="square" lIns="0" tIns="45720" rIns="91440" bIns="45720" rtlCol="0">
            <a:spAutoFit/>
          </a:bodyPr>
          <a:lstStyle>
            <a:lvl1pPr marL="0" indent="0" algn="r">
              <a:buNone/>
              <a:defRPr kumimoji="0" lang="en-US" sz="2800" b="1" i="0" u="none" strike="noStrike" cap="none" spc="0" normalizeH="0" baseline="0" dirty="0">
                <a:ln>
                  <a:noFill/>
                </a:ln>
                <a:solidFill>
                  <a:srgbClr val="321266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306933" marR="0" lvl="0" indent="-306933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/>
              <a:t>Quote Author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6FA29753-B40C-40BF-B2C3-0D5533F6F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8" y="410369"/>
            <a:ext cx="11430000" cy="10455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98218060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2174828F-6DBB-4911-8308-899B433ACED2}"/>
              </a:ext>
            </a:extLst>
          </p:cNvPr>
          <p:cNvGrpSpPr/>
          <p:nvPr userDrawn="1"/>
        </p:nvGrpSpPr>
        <p:grpSpPr>
          <a:xfrm>
            <a:off x="-1112088" y="381000"/>
            <a:ext cx="12923088" cy="5648019"/>
            <a:chOff x="-1169339" y="186930"/>
            <a:chExt cx="12912164" cy="5648019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31C3F5D-7B5E-4137-87CA-B0F6757818A0}"/>
                </a:ext>
              </a:extLst>
            </p:cNvPr>
            <p:cNvSpPr/>
            <p:nvPr/>
          </p:nvSpPr>
          <p:spPr>
            <a:xfrm rot="2799743">
              <a:off x="485466" y="-1467875"/>
              <a:ext cx="4554425" cy="7864035"/>
            </a:xfrm>
            <a:custGeom>
              <a:avLst/>
              <a:gdLst>
                <a:gd name="connsiteX0" fmla="*/ 95727 w 4554425"/>
                <a:gd name="connsiteY0" fmla="*/ 4725236 h 7864035"/>
                <a:gd name="connsiteX1" fmla="*/ 4554425 w 4554425"/>
                <a:gd name="connsiteY1" fmla="*/ 0 h 7864035"/>
                <a:gd name="connsiteX2" fmla="*/ 4554425 w 4554425"/>
                <a:gd name="connsiteY2" fmla="*/ 6430266 h 7864035"/>
                <a:gd name="connsiteX3" fmla="*/ 3305449 w 4554425"/>
                <a:gd name="connsiteY3" fmla="*/ 7753906 h 7864035"/>
                <a:gd name="connsiteX4" fmla="*/ 2809185 w 4554425"/>
                <a:gd name="connsiteY4" fmla="*/ 7768308 h 7864035"/>
                <a:gd name="connsiteX5" fmla="*/ 110130 w 4554425"/>
                <a:gd name="connsiteY5" fmla="*/ 5221500 h 7864035"/>
                <a:gd name="connsiteX6" fmla="*/ 95727 w 4554425"/>
                <a:gd name="connsiteY6" fmla="*/ 4725236 h 786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54425" h="7864035">
                  <a:moveTo>
                    <a:pt x="95727" y="4725236"/>
                  </a:moveTo>
                  <a:lnTo>
                    <a:pt x="4554425" y="0"/>
                  </a:lnTo>
                  <a:lnTo>
                    <a:pt x="4554425" y="6430266"/>
                  </a:lnTo>
                  <a:lnTo>
                    <a:pt x="3305449" y="7753906"/>
                  </a:lnTo>
                  <a:cubicBezTo>
                    <a:pt x="3172386" y="7894923"/>
                    <a:pt x="2950202" y="7901371"/>
                    <a:pt x="2809185" y="7768308"/>
                  </a:cubicBezTo>
                  <a:lnTo>
                    <a:pt x="110130" y="5221500"/>
                  </a:lnTo>
                  <a:cubicBezTo>
                    <a:pt x="-30887" y="5088437"/>
                    <a:pt x="-37335" y="4866253"/>
                    <a:pt x="95727" y="4725236"/>
                  </a:cubicBezTo>
                  <a:close/>
                </a:path>
              </a:pathLst>
            </a:custGeom>
            <a:solidFill>
              <a:srgbClr val="EBED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D15EBCA-7AEA-49A1-8606-2BD2058843F5}"/>
                </a:ext>
              </a:extLst>
            </p:cNvPr>
            <p:cNvSpPr/>
            <p:nvPr/>
          </p:nvSpPr>
          <p:spPr>
            <a:xfrm>
              <a:off x="2432056" y="1421882"/>
              <a:ext cx="9310768" cy="4413066"/>
            </a:xfrm>
            <a:custGeom>
              <a:avLst/>
              <a:gdLst>
                <a:gd name="connsiteX0" fmla="*/ 4676876 w 9310768"/>
                <a:gd name="connsiteY0" fmla="*/ 0 h 4413066"/>
                <a:gd name="connsiteX1" fmla="*/ 8959709 w 9310768"/>
                <a:gd name="connsiteY1" fmla="*/ 0 h 4413066"/>
                <a:gd name="connsiteX2" fmla="*/ 9310768 w 9310768"/>
                <a:gd name="connsiteY2" fmla="*/ 351059 h 4413066"/>
                <a:gd name="connsiteX3" fmla="*/ 9310768 w 9310768"/>
                <a:gd name="connsiteY3" fmla="*/ 1938784 h 4413066"/>
                <a:gd name="connsiteX4" fmla="*/ 6688574 w 9310768"/>
                <a:gd name="connsiteY4" fmla="*/ 4413066 h 4413066"/>
                <a:gd name="connsiteX5" fmla="*/ 0 w 9310768"/>
                <a:gd name="connsiteY5" fmla="*/ 4413066 h 441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10768" h="4413066">
                  <a:moveTo>
                    <a:pt x="4676876" y="0"/>
                  </a:moveTo>
                  <a:lnTo>
                    <a:pt x="8959709" y="0"/>
                  </a:lnTo>
                  <a:cubicBezTo>
                    <a:pt x="9153594" y="0"/>
                    <a:pt x="9310768" y="157174"/>
                    <a:pt x="9310768" y="351059"/>
                  </a:cubicBezTo>
                  <a:lnTo>
                    <a:pt x="9310768" y="1938784"/>
                  </a:lnTo>
                  <a:lnTo>
                    <a:pt x="6688574" y="4413066"/>
                  </a:lnTo>
                  <a:lnTo>
                    <a:pt x="0" y="4413066"/>
                  </a:lnTo>
                  <a:close/>
                </a:path>
              </a:pathLst>
            </a:custGeom>
            <a:gradFill>
              <a:gsLst>
                <a:gs pos="0">
                  <a:srgbClr val="C6CCD5"/>
                </a:gs>
                <a:gs pos="83000">
                  <a:srgbClr val="EBEDF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6947B24-7186-429F-BCB2-F46B682723F4}"/>
                </a:ext>
              </a:extLst>
            </p:cNvPr>
            <p:cNvSpPr/>
            <p:nvPr/>
          </p:nvSpPr>
          <p:spPr>
            <a:xfrm>
              <a:off x="9025766" y="3271152"/>
              <a:ext cx="2717059" cy="2563797"/>
            </a:xfrm>
            <a:custGeom>
              <a:avLst/>
              <a:gdLst>
                <a:gd name="connsiteX0" fmla="*/ 2717059 w 2717059"/>
                <a:gd name="connsiteY0" fmla="*/ 0 h 2563797"/>
                <a:gd name="connsiteX1" fmla="*/ 2717059 w 2717059"/>
                <a:gd name="connsiteY1" fmla="*/ 2212738 h 2563797"/>
                <a:gd name="connsiteX2" fmla="*/ 2366000 w 2717059"/>
                <a:gd name="connsiteY2" fmla="*/ 2563797 h 2563797"/>
                <a:gd name="connsiteX3" fmla="*/ 0 w 2717059"/>
                <a:gd name="connsiteY3" fmla="*/ 2563797 h 256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059" h="2563797">
                  <a:moveTo>
                    <a:pt x="2717059" y="0"/>
                  </a:moveTo>
                  <a:lnTo>
                    <a:pt x="2717059" y="2212738"/>
                  </a:lnTo>
                  <a:cubicBezTo>
                    <a:pt x="2717059" y="2406623"/>
                    <a:pt x="2559885" y="2563797"/>
                    <a:pt x="2366000" y="2563797"/>
                  </a:cubicBezTo>
                  <a:lnTo>
                    <a:pt x="0" y="2563797"/>
                  </a:lnTo>
                  <a:close/>
                </a:path>
              </a:pathLst>
            </a:custGeom>
            <a:solidFill>
              <a:srgbClr val="EBED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63707EE-CF13-496B-95A4-B56BB62268A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99886" y="2182736"/>
            <a:ext cx="10334171" cy="2039148"/>
          </a:xfrm>
        </p:spPr>
        <p:txBody>
          <a:bodyPr wrap="square" anchor="t" anchorCtr="0">
            <a:spAutoFit/>
          </a:bodyPr>
          <a:lstStyle>
            <a:lvl1pPr marL="0" indent="0">
              <a:buNone/>
              <a:defRPr/>
            </a:lvl1pPr>
            <a:lvl2pPr marL="306931" indent="0">
              <a:buNone/>
              <a:defRPr/>
            </a:lvl2pPr>
            <a:lvl3pPr marL="613864" indent="0">
              <a:buNone/>
              <a:defRPr/>
            </a:lvl3pPr>
            <a:lvl4pPr marL="912328" indent="0">
              <a:buNone/>
              <a:defRPr/>
            </a:lvl4pPr>
            <a:lvl5pPr marL="1219261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2EFE51AD-0550-4DB3-87E0-27EC038803D2}"/>
              </a:ext>
            </a:extLst>
          </p:cNvPr>
          <p:cNvSpPr>
            <a:spLocks noGrp="1"/>
          </p:cNvSpPr>
          <p:nvPr>
            <p:ph type="subTitle" idx="11" hasCustomPrompt="1"/>
          </p:nvPr>
        </p:nvSpPr>
        <p:spPr>
          <a:xfrm>
            <a:off x="899886" y="4900126"/>
            <a:ext cx="10334171" cy="523220"/>
          </a:xfrm>
          <a:noFill/>
        </p:spPr>
        <p:txBody>
          <a:bodyPr vert="horz" wrap="square" lIns="0" tIns="45720" rIns="91440" bIns="45720" rtlCol="0">
            <a:spAutoFit/>
          </a:bodyPr>
          <a:lstStyle>
            <a:lvl1pPr marL="0" indent="0" algn="r">
              <a:buNone/>
              <a:defRPr kumimoji="0" lang="en-US" sz="2800" b="1" i="0" u="none" strike="noStrike" cap="none" spc="0" normalizeH="0" baseline="0" dirty="0">
                <a:ln>
                  <a:noFill/>
                </a:ln>
                <a:solidFill>
                  <a:srgbClr val="321266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306933" marR="0" lvl="0" indent="-306933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/>
              <a:t>Quote Author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6FA29753-B40C-40BF-B2C3-0D5533F6F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8" y="410369"/>
            <a:ext cx="11430000" cy="10455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3250087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/Road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BAC4B-457A-42BC-9DDE-BB15FDC89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6B41D1-16D3-4341-9374-F0B6FD9A90A7}"/>
              </a:ext>
            </a:extLst>
          </p:cNvPr>
          <p:cNvSpPr/>
          <p:nvPr userDrawn="1"/>
        </p:nvSpPr>
        <p:spPr>
          <a:xfrm>
            <a:off x="0" y="2390999"/>
            <a:ext cx="12192000" cy="156258"/>
          </a:xfrm>
          <a:prstGeom prst="rect">
            <a:avLst/>
          </a:prstGeom>
          <a:solidFill>
            <a:srgbClr val="1D3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DCC76F1-7E63-42EF-9A8E-C8DBCAFEA8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653412"/>
            <a:ext cx="2590800" cy="737363"/>
          </a:xfrm>
          <a:prstGeom prst="round2SameRect">
            <a:avLst/>
          </a:prstGeom>
          <a:solidFill>
            <a:srgbClr val="8F57E7"/>
          </a:solidFill>
        </p:spPr>
        <p:txBody>
          <a:bodyPr lIns="182880" rIns="182880" anchor="ctr" anchorCtr="0"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96280488-DEC8-46B8-8B05-4CD854ABF1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27399" y="1653412"/>
            <a:ext cx="2590800" cy="737363"/>
          </a:xfrm>
          <a:prstGeom prst="round2SameRect">
            <a:avLst/>
          </a:prstGeom>
          <a:solidFill>
            <a:srgbClr val="8F57E7"/>
          </a:solidFill>
        </p:spPr>
        <p:txBody>
          <a:bodyPr lIns="182880" rIns="182880" anchor="ctr" anchorCtr="0"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59B54BBE-ED8C-4BD7-9695-45FA4F11DC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3798" y="1653412"/>
            <a:ext cx="2590800" cy="737363"/>
          </a:xfrm>
          <a:prstGeom prst="round2SameRect">
            <a:avLst/>
          </a:prstGeom>
          <a:solidFill>
            <a:srgbClr val="8F57E7"/>
          </a:solidFill>
        </p:spPr>
        <p:txBody>
          <a:bodyPr lIns="182880" rIns="182880" anchor="ctr" anchorCtr="0"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32CA8372-0C47-4DF5-B0BA-332486427F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20198" y="1653412"/>
            <a:ext cx="2590800" cy="737363"/>
          </a:xfrm>
          <a:prstGeom prst="round2SameRect">
            <a:avLst/>
          </a:prstGeom>
          <a:solidFill>
            <a:srgbClr val="8F57E7"/>
          </a:solidFill>
        </p:spPr>
        <p:txBody>
          <a:bodyPr lIns="182880" rIns="182880" anchor="ctr" anchorCtr="0"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306931" indent="0" algn="ctr">
              <a:buNone/>
              <a:defRPr sz="1800" b="1">
                <a:solidFill>
                  <a:schemeClr val="bg1"/>
                </a:solidFill>
              </a:defRPr>
            </a:lvl2pPr>
            <a:lvl3pPr marL="613864" indent="0" algn="ctr">
              <a:buNone/>
              <a:defRPr sz="1600" b="1">
                <a:solidFill>
                  <a:schemeClr val="bg1"/>
                </a:solidFill>
              </a:defRPr>
            </a:lvl3pPr>
            <a:lvl4pPr marL="912328" indent="0" algn="ctr">
              <a:buNone/>
              <a:defRPr sz="1600" b="1">
                <a:solidFill>
                  <a:schemeClr val="bg1"/>
                </a:solidFill>
              </a:defRPr>
            </a:lvl4pPr>
            <a:lvl5pPr marL="1219261" indent="0" algn="ctr"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034F349-B2BC-474F-9789-0CA15B873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0998" y="2547257"/>
            <a:ext cx="2590802" cy="3551633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800"/>
            </a:lvl1pPr>
            <a:lvl2pPr marL="306931" indent="0">
              <a:buNone/>
              <a:defRPr sz="1800"/>
            </a:lvl2pPr>
            <a:lvl3pPr marL="613864" indent="0">
              <a:buNone/>
              <a:defRPr sz="1600"/>
            </a:lvl3pPr>
            <a:lvl4pPr marL="912328" indent="0">
              <a:buNone/>
              <a:defRPr sz="1600"/>
            </a:lvl4pPr>
            <a:lvl5pPr marL="1219261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5502DC31-806C-4E73-A9D6-02FCBC1223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27397" y="2547257"/>
            <a:ext cx="2590802" cy="3551633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800"/>
            </a:lvl1pPr>
            <a:lvl2pPr marL="306931" indent="0">
              <a:buNone/>
              <a:defRPr sz="1800"/>
            </a:lvl2pPr>
            <a:lvl3pPr marL="613864" indent="0">
              <a:buNone/>
              <a:defRPr sz="1600"/>
            </a:lvl3pPr>
            <a:lvl4pPr marL="912328" indent="0">
              <a:buNone/>
              <a:defRPr sz="1600"/>
            </a:lvl4pPr>
            <a:lvl5pPr marL="1219261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D0C99260-B16C-40C5-86C9-4247ECDBA1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3796" y="2547257"/>
            <a:ext cx="2590802" cy="3551633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800"/>
            </a:lvl1pPr>
            <a:lvl2pPr marL="306931" indent="0">
              <a:buNone/>
              <a:defRPr sz="1800"/>
            </a:lvl2pPr>
            <a:lvl3pPr marL="613864" indent="0">
              <a:buNone/>
              <a:defRPr sz="1600"/>
            </a:lvl3pPr>
            <a:lvl4pPr marL="912328" indent="0">
              <a:buNone/>
              <a:defRPr sz="1600"/>
            </a:lvl4pPr>
            <a:lvl5pPr marL="1219261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FF3CB417-A654-417D-9AD5-7B0167A58E7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20196" y="2547257"/>
            <a:ext cx="2590802" cy="3551633"/>
          </a:xfrm>
          <a:solidFill>
            <a:srgbClr val="EEF0F2"/>
          </a:solidFill>
        </p:spPr>
        <p:txBody>
          <a:bodyPr lIns="182880" tIns="182880" rIns="182880" bIns="182880"/>
          <a:lstStyle>
            <a:lvl1pPr marL="0" indent="0">
              <a:buNone/>
              <a:defRPr sz="1800"/>
            </a:lvl1pPr>
            <a:lvl2pPr marL="306931" indent="0">
              <a:buNone/>
              <a:defRPr sz="1800"/>
            </a:lvl2pPr>
            <a:lvl3pPr marL="613864" indent="0">
              <a:buNone/>
              <a:defRPr sz="1600"/>
            </a:lvl3pPr>
            <a:lvl4pPr marL="912328" indent="0">
              <a:buNone/>
              <a:defRPr sz="1600"/>
            </a:lvl4pPr>
            <a:lvl5pPr marL="1219261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78512864-697F-4E56-BB9C-71B4267571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20" y="6255372"/>
            <a:ext cx="1067794" cy="18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73495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7C1C-E34B-4FF9-A47C-ADC1DA813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78C8C46-42BE-4540-8F74-48C5920B468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131313" y="1799353"/>
            <a:ext cx="7929374" cy="4179172"/>
          </a:xfrm>
          <a:prstGeom prst="roundRect">
            <a:avLst>
              <a:gd name="adj" fmla="val 0"/>
            </a:avLst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76225">
            <a:gradFill>
              <a:gsLst>
                <a:gs pos="36000">
                  <a:srgbClr val="4C4F58"/>
                </a:gs>
                <a:gs pos="89000">
                  <a:schemeClr val="tx1"/>
                </a:gs>
                <a:gs pos="0">
                  <a:schemeClr val="tx1"/>
                </a:gs>
              </a:gsLst>
              <a:lin ang="5400000" scaled="1"/>
            </a:gradFill>
          </a:ln>
          <a:effectLst>
            <a:outerShdw blurRad="76200" dist="101600" dir="2700000" sx="101000" sy="101000" algn="ctr" rotWithShape="0">
              <a:srgbClr val="000000">
                <a:alpha val="10000"/>
              </a:srgbClr>
            </a:outerShdw>
          </a:effectLst>
        </p:spPr>
        <p:txBody>
          <a:bodyPr tIns="2377440"/>
          <a:lstStyle>
            <a:lvl1pPr marL="0" indent="0" algn="ctr">
              <a:buNone/>
              <a:defRPr lang="en-US" sz="1800" b="1" kern="1200" spc="0" baseline="0" dirty="0">
                <a:solidFill>
                  <a:schemeClr val="bg1"/>
                </a:solidFill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  <a:p>
            <a:pPr marL="285750" marR="0" lvl="0" indent="-28575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tabLst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3394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Final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98C1CA3-7DEF-4B47-B6FD-C2B71FDEE1E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03147" y="2967824"/>
            <a:ext cx="4572000" cy="115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919092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Page (1 Body of Text)">
  <p:cSld name="Content Page (1 Body of Text)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2b9e00aebbf_0_328"/>
          <p:cNvSpPr txBox="1">
            <a:spLocks noGrp="1"/>
          </p:cNvSpPr>
          <p:nvPr>
            <p:ph type="body" idx="1"/>
          </p:nvPr>
        </p:nvSpPr>
        <p:spPr>
          <a:xfrm>
            <a:off x="275325" y="190023"/>
            <a:ext cx="11635600" cy="4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304792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800" b="1">
                <a:solidFill>
                  <a:srgbClr val="0E6189"/>
                </a:solidFill>
              </a:defRPr>
            </a:lvl1pPr>
            <a:lvl2pPr marL="1219170" lvl="1" indent="-516454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  <a:defRPr/>
            </a:lvl2pPr>
            <a:lvl3pPr marL="1828754" lvl="2" indent="-516454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  <a:defRPr/>
            </a:lvl3pPr>
            <a:lvl4pPr marL="2438339" lvl="3" indent="-516454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  <a:defRPr/>
            </a:lvl4pPr>
            <a:lvl5pPr marL="3047924" lvl="4" indent="-516454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  <a:defRPr/>
            </a:lvl5pPr>
            <a:lvl6pPr marL="3657509" lvl="5" indent="-304792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marL="4267093" lvl="6" indent="-304792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marL="4876678" lvl="7" indent="-304792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marL="5486263" lvl="8" indent="-304792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g2b9e00aebbf_0_328"/>
          <p:cNvSpPr txBox="1">
            <a:spLocks noGrp="1"/>
          </p:cNvSpPr>
          <p:nvPr>
            <p:ph type="body" idx="2"/>
          </p:nvPr>
        </p:nvSpPr>
        <p:spPr>
          <a:xfrm>
            <a:off x="275325" y="682699"/>
            <a:ext cx="11635600" cy="3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304792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67" b="1">
                <a:solidFill>
                  <a:srgbClr val="00A1FF"/>
                </a:solidFill>
              </a:defRPr>
            </a:lvl1pPr>
            <a:lvl2pPr marL="1219170" lvl="1" indent="-516454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  <a:defRPr/>
            </a:lvl2pPr>
            <a:lvl3pPr marL="1828754" lvl="2" indent="-516454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  <a:defRPr/>
            </a:lvl3pPr>
            <a:lvl4pPr marL="2438339" lvl="3" indent="-516454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  <a:defRPr/>
            </a:lvl4pPr>
            <a:lvl5pPr marL="3047924" lvl="4" indent="-516454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  <a:defRPr/>
            </a:lvl5pPr>
            <a:lvl6pPr marL="3657509" lvl="5" indent="-304792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marL="4267093" lvl="6" indent="-304792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marL="4876678" lvl="7" indent="-304792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marL="5486263" lvl="8" indent="-304792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2b9e00aebbf_0_328"/>
          <p:cNvSpPr txBox="1">
            <a:spLocks noGrp="1"/>
          </p:cNvSpPr>
          <p:nvPr>
            <p:ph type="sldNum" idx="12"/>
          </p:nvPr>
        </p:nvSpPr>
        <p:spPr>
          <a:xfrm>
            <a:off x="11631525" y="6650815"/>
            <a:ext cx="279200" cy="1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775" tIns="26775" rIns="26775" bIns="267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Arial"/>
              <a:buNone/>
              <a:defRPr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Arial"/>
              <a:buNone/>
              <a:defRPr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Arial"/>
              <a:buNone/>
              <a:defRPr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Arial"/>
              <a:buNone/>
              <a:defRPr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Arial"/>
              <a:buNone/>
              <a:defRPr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Arial"/>
              <a:buNone/>
              <a:defRPr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Arial"/>
              <a:buNone/>
              <a:defRPr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Arial"/>
              <a:buNone/>
              <a:defRPr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Arial"/>
              <a:buNone/>
              <a:defRPr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23" name="Google Shape;23;g2b9e00aebbf_0_328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72647" y="6295933"/>
            <a:ext cx="1351568" cy="32528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g2b9e00aebbf_0_328"/>
          <p:cNvSpPr txBox="1">
            <a:spLocks noGrp="1"/>
          </p:cNvSpPr>
          <p:nvPr>
            <p:ph type="body" idx="3"/>
          </p:nvPr>
        </p:nvSpPr>
        <p:spPr>
          <a:xfrm>
            <a:off x="274639" y="1208088"/>
            <a:ext cx="11635600" cy="3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8722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rgbClr val="9BBA58"/>
              </a:buClr>
              <a:buSzPts val="1700"/>
              <a:buChar char="•"/>
              <a:defRPr sz="2267">
                <a:solidFill>
                  <a:srgbClr val="716558"/>
                </a:solidFill>
              </a:defRPr>
            </a:lvl1pPr>
            <a:lvl2pPr marL="1219170" lvl="1" indent="-423323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rgbClr val="00A1FF"/>
              </a:buClr>
              <a:buSzPts val="1400"/>
              <a:buChar char="•"/>
              <a:defRPr sz="1867">
                <a:solidFill>
                  <a:srgbClr val="716558"/>
                </a:solidFill>
              </a:defRPr>
            </a:lvl2pPr>
            <a:lvl3pPr marL="1828754" lvl="2" indent="-397923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rgbClr val="9BBA58"/>
              </a:buClr>
              <a:buSzPts val="1100"/>
              <a:buChar char="•"/>
              <a:defRPr sz="1467">
                <a:solidFill>
                  <a:srgbClr val="716558"/>
                </a:solidFill>
              </a:defRPr>
            </a:lvl3pPr>
            <a:lvl4pPr marL="2438339" lvl="3" indent="-380990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rgbClr val="00A1FF"/>
              </a:buClr>
              <a:buSzPts val="900"/>
              <a:buChar char="•"/>
              <a:defRPr sz="1200">
                <a:solidFill>
                  <a:srgbClr val="716558"/>
                </a:solidFill>
              </a:defRPr>
            </a:lvl4pPr>
            <a:lvl5pPr marL="3047924" lvl="4" indent="-372524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rgbClr val="9BBA58"/>
              </a:buClr>
              <a:buSzPts val="800"/>
              <a:buChar char="•"/>
              <a:defRPr sz="1067">
                <a:solidFill>
                  <a:srgbClr val="716558"/>
                </a:solidFill>
              </a:defRPr>
            </a:lvl5pPr>
            <a:lvl6pPr marL="3657509" lvl="5" indent="-304792" algn="l">
              <a:lnSpc>
                <a:spcPct val="120000"/>
              </a:lnSpc>
              <a:spcBef>
                <a:spcPts val="267"/>
              </a:spcBef>
              <a:spcAft>
                <a:spcPts val="0"/>
              </a:spcAft>
              <a:buSzPts val="1700"/>
              <a:buNone/>
              <a:defRPr/>
            </a:lvl6pPr>
            <a:lvl7pPr marL="4267093" lvl="6" indent="-304792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marL="4876678" lvl="7" indent="-304792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marL="5486263" lvl="8" indent="-304792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1285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0998" y="410369"/>
            <a:ext cx="11430000" cy="104557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00201"/>
            <a:ext cx="11430000" cy="457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1A1471-0C3E-47FA-AC80-5882A2A24E98}"/>
              </a:ext>
            </a:extLst>
          </p:cNvPr>
          <p:cNvSpPr/>
          <p:nvPr userDrawn="1"/>
        </p:nvSpPr>
        <p:spPr>
          <a:xfrm>
            <a:off x="0" y="6701742"/>
            <a:ext cx="12192000" cy="156258"/>
          </a:xfrm>
          <a:prstGeom prst="rect">
            <a:avLst/>
          </a:prstGeom>
          <a:solidFill>
            <a:srgbClr val="1D3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41DEAF-D1A4-45B3-816E-E7F9F4634F5C}"/>
              </a:ext>
            </a:extLst>
          </p:cNvPr>
          <p:cNvSpPr txBox="1"/>
          <p:nvPr userDrawn="1"/>
        </p:nvSpPr>
        <p:spPr>
          <a:xfrm>
            <a:off x="11535281" y="6324601"/>
            <a:ext cx="275717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fld id="{D5A737D5-9241-4FFE-95C9-A048E1B4DD8D}" type="datetimeyyyy">
              <a:rPr lang="en-US" sz="1000" smtClean="0"/>
              <a:pPr algn="r"/>
              <a:t>2026</a:t>
            </a:fld>
            <a:endParaRPr lang="en-US" sz="100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BEA6F82-7442-F545-A845-1E5590360DC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80998" y="6310981"/>
            <a:ext cx="1084008" cy="2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867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49" r:id="rId2"/>
    <p:sldLayoutId id="2147483650" r:id="rId3"/>
    <p:sldLayoutId id="2147483652" r:id="rId4"/>
    <p:sldLayoutId id="2147483654" r:id="rId5"/>
    <p:sldLayoutId id="2147483655" r:id="rId6"/>
    <p:sldLayoutId id="2147483671" r:id="rId7"/>
    <p:sldLayoutId id="2147483678" r:id="rId8"/>
    <p:sldLayoutId id="2147483673" r:id="rId9"/>
    <p:sldLayoutId id="2147483672" r:id="rId10"/>
    <p:sldLayoutId id="2147483660" r:id="rId11"/>
    <p:sldLayoutId id="2147483677" r:id="rId12"/>
    <p:sldLayoutId id="2147483656" r:id="rId13"/>
    <p:sldLayoutId id="2147483659" r:id="rId14"/>
    <p:sldLayoutId id="2147483661" r:id="rId15"/>
    <p:sldLayoutId id="2147483668" r:id="rId16"/>
    <p:sldLayoutId id="2147483667" r:id="rId17"/>
    <p:sldLayoutId id="2147483669" r:id="rId18"/>
    <p:sldLayoutId id="2147483674" r:id="rId19"/>
    <p:sldLayoutId id="2147483675" r:id="rId20"/>
    <p:sldLayoutId id="2147483676" r:id="rId21"/>
    <p:sldLayoutId id="2147483665" r:id="rId22"/>
    <p:sldLayoutId id="2147483662" r:id="rId23"/>
    <p:sldLayoutId id="2147483663" r:id="rId24"/>
    <p:sldLayoutId id="2147483664" r:id="rId25"/>
    <p:sldLayoutId id="2147483670" r:id="rId26"/>
    <p:sldLayoutId id="2147483658" r:id="rId27"/>
    <p:sldLayoutId id="2147483679" r:id="rId28"/>
  </p:sldLayoutIdLst>
  <p:transition>
    <p:fade/>
  </p:transition>
  <p:hf hdr="0" dt="0"/>
  <p:txStyles>
    <p:titleStyle>
      <a:lvl1pPr algn="l" defTabSz="914445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933" indent="-306933" algn="l" defTabSz="914445" rtl="0" eaLnBrk="1" latinLnBrk="0" hangingPunct="1">
        <a:lnSpc>
          <a:spcPct val="90000"/>
        </a:lnSpc>
        <a:spcBef>
          <a:spcPts val="1000"/>
        </a:spcBef>
        <a:buClr>
          <a:srgbClr val="6A27DB"/>
        </a:buClr>
        <a:buFont typeface="Arial" panose="020B0604020202020204" pitchFamily="34" charset="0"/>
        <a:buChar char="•"/>
        <a:defRPr sz="2801" kern="1200">
          <a:solidFill>
            <a:schemeClr val="tx1"/>
          </a:solidFill>
          <a:latin typeface="+mn-lt"/>
          <a:ea typeface="+mn-ea"/>
          <a:cs typeface="+mn-cs"/>
        </a:defRPr>
      </a:lvl1pPr>
      <a:lvl2pPr marL="613864" indent="-306933" algn="l" defTabSz="914445" rtl="0" eaLnBrk="1" latinLnBrk="0" hangingPunct="1">
        <a:lnSpc>
          <a:spcPct val="90000"/>
        </a:lnSpc>
        <a:spcBef>
          <a:spcPts val="500"/>
        </a:spcBef>
        <a:buClr>
          <a:srgbClr val="6A27DB"/>
        </a:buClr>
        <a:buFont typeface="Arial" panose="020B0604020202020204" pitchFamily="34" charset="0"/>
        <a:buChar char="•"/>
        <a:tabLst>
          <a:tab pos="613864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2330" indent="-298466" algn="l" defTabSz="914445" rtl="0" eaLnBrk="1" latinLnBrk="0" hangingPunct="1">
        <a:lnSpc>
          <a:spcPct val="90000"/>
        </a:lnSpc>
        <a:spcBef>
          <a:spcPts val="500"/>
        </a:spcBef>
        <a:buClr>
          <a:srgbClr val="6A27DB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9261" indent="-306933" algn="l" defTabSz="914445" rtl="0" eaLnBrk="1" latinLnBrk="0" hangingPunct="1">
        <a:lnSpc>
          <a:spcPct val="90000"/>
        </a:lnSpc>
        <a:spcBef>
          <a:spcPts val="500"/>
        </a:spcBef>
        <a:buClr>
          <a:srgbClr val="6A27DB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26194" indent="-306933" algn="l" defTabSz="914445" rtl="0" eaLnBrk="1" latinLnBrk="0" hangingPunct="1">
        <a:lnSpc>
          <a:spcPct val="90000"/>
        </a:lnSpc>
        <a:spcBef>
          <a:spcPts val="500"/>
        </a:spcBef>
        <a:buClr>
          <a:srgbClr val="6A27DB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5" indent="-228612" algn="l" defTabSz="91444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2" algn="l" defTabSz="91444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2" algn="l" defTabSz="91444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2" algn="l" defTabSz="91444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45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8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2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5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5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40" userDrawn="1">
          <p15:clr>
            <a:srgbClr val="A4A3A4"/>
          </p15:clr>
        </p15:guide>
        <p15:guide id="4" pos="7440" userDrawn="1">
          <p15:clr>
            <a:srgbClr val="A4A3A4"/>
          </p15:clr>
        </p15:guide>
        <p15:guide id="5" orient="horz" pos="240" userDrawn="1">
          <p15:clr>
            <a:srgbClr val="A4A3A4"/>
          </p15:clr>
        </p15:guide>
        <p15:guide id="8" orient="horz" pos="4032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1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We Compare</a:t>
            </a:r>
          </a:p>
        </p:txBody>
      </p:sp>
      <p:sp>
        <p:nvSpPr>
          <p:cNvPr id="5" name="Google Shape;136;g3159edd86f4_0_0">
            <a:extLst>
              <a:ext uri="{FF2B5EF4-FFF2-40B4-BE49-F238E27FC236}">
                <a16:creationId xmlns:a16="http://schemas.microsoft.com/office/drawing/2014/main" id="{1C9CF09A-3E44-7E0C-9A75-520B1053BEAC}"/>
              </a:ext>
            </a:extLst>
          </p:cNvPr>
          <p:cNvSpPr txBox="1"/>
          <p:nvPr/>
        </p:nvSpPr>
        <p:spPr>
          <a:xfrm>
            <a:off x="10529133" y="6269333"/>
            <a:ext cx="1522400" cy="36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rgbClr val="000000"/>
              </a:buClr>
              <a:buSzPts val="1700"/>
            </a:pPr>
            <a:endParaRPr sz="2267" dirty="0">
              <a:solidFill>
                <a:srgbClr val="2D2D2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HeaderBg">
            <a:extLst>
              <a:ext uri="{FF2B5EF4-FFF2-40B4-BE49-F238E27FC236}">
                <a16:creationId xmlns:a16="http://schemas.microsoft.com/office/drawing/2014/main" id="{8C1B1CE5-FCB7-DEC4-643E-6932A4B15239}"/>
              </a:ext>
            </a:extLst>
          </p:cNvPr>
          <p:cNvSpPr/>
          <p:nvPr/>
        </p:nvSpPr>
        <p:spPr>
          <a:xfrm>
            <a:off x="274639" y="669000"/>
            <a:ext cx="11642722" cy="380000"/>
          </a:xfrm>
          <a:prstGeom prst="rect">
            <a:avLst/>
          </a:prstGeom>
          <a:solidFill>
            <a:srgbClr val="0E6189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11" name="HeaderText0">
            <a:extLst>
              <a:ext uri="{FF2B5EF4-FFF2-40B4-BE49-F238E27FC236}">
                <a16:creationId xmlns:a16="http://schemas.microsoft.com/office/drawing/2014/main" id="{D8931C38-9CDC-D548-54D0-D8CF93B8F8A2}"/>
              </a:ext>
            </a:extLst>
          </p:cNvPr>
          <p:cNvSpPr txBox="1"/>
          <p:nvPr/>
        </p:nvSpPr>
        <p:spPr>
          <a:xfrm>
            <a:off x="4124639" y="66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/>
              </a:rPr>
              <a:t>BitTitan</a:t>
            </a:r>
          </a:p>
        </p:txBody>
      </p:sp>
      <p:sp>
        <p:nvSpPr>
          <p:cNvPr id="12" name="HeaderBg1">
            <a:extLst>
              <a:ext uri="{FF2B5EF4-FFF2-40B4-BE49-F238E27FC236}">
                <a16:creationId xmlns:a16="http://schemas.microsoft.com/office/drawing/2014/main" id="{EF6A5F14-B90A-FA45-AF01-7001B36B328C}"/>
              </a:ext>
            </a:extLst>
          </p:cNvPr>
          <p:cNvSpPr/>
          <p:nvPr/>
        </p:nvSpPr>
        <p:spPr>
          <a:xfrm>
            <a:off x="5683183" y="669000"/>
            <a:ext cx="1558544" cy="38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3" name="HeaderText1">
            <a:extLst>
              <a:ext uri="{FF2B5EF4-FFF2-40B4-BE49-F238E27FC236}">
                <a16:creationId xmlns:a16="http://schemas.microsoft.com/office/drawing/2014/main" id="{5E676D57-E17B-0923-73E8-4FEB346365EC}"/>
              </a:ext>
            </a:extLst>
          </p:cNvPr>
          <p:cNvSpPr txBox="1"/>
          <p:nvPr/>
        </p:nvSpPr>
        <p:spPr>
          <a:xfrm>
            <a:off x="5683183" y="66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/>
              </a:rPr>
              <a:t>ShareGate</a:t>
            </a:r>
          </a:p>
        </p:txBody>
      </p:sp>
      <p:sp>
        <p:nvSpPr>
          <p:cNvPr id="14" name="HeaderBg2">
            <a:extLst>
              <a:ext uri="{FF2B5EF4-FFF2-40B4-BE49-F238E27FC236}">
                <a16:creationId xmlns:a16="http://schemas.microsoft.com/office/drawing/2014/main" id="{8FA06471-83A2-9370-BC40-1BD03BC240B5}"/>
              </a:ext>
            </a:extLst>
          </p:cNvPr>
          <p:cNvSpPr/>
          <p:nvPr/>
        </p:nvSpPr>
        <p:spPr>
          <a:xfrm>
            <a:off x="7241727" y="669000"/>
            <a:ext cx="1558544" cy="38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5" name="HeaderText2">
            <a:extLst>
              <a:ext uri="{FF2B5EF4-FFF2-40B4-BE49-F238E27FC236}">
                <a16:creationId xmlns:a16="http://schemas.microsoft.com/office/drawing/2014/main" id="{6AE8093D-70E1-19F9-9ED6-95ACBBEA6C89}"/>
              </a:ext>
            </a:extLst>
          </p:cNvPr>
          <p:cNvSpPr txBox="1"/>
          <p:nvPr/>
        </p:nvSpPr>
        <p:spPr>
          <a:xfrm>
            <a:off x="7241727" y="66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/>
              </a:rPr>
              <a:t>Quest ODM</a:t>
            </a:r>
          </a:p>
        </p:txBody>
      </p:sp>
      <p:sp>
        <p:nvSpPr>
          <p:cNvPr id="16" name="HeaderBg3">
            <a:extLst>
              <a:ext uri="{FF2B5EF4-FFF2-40B4-BE49-F238E27FC236}">
                <a16:creationId xmlns:a16="http://schemas.microsoft.com/office/drawing/2014/main" id="{E69546C6-7682-151F-652C-ECD42B935766}"/>
              </a:ext>
            </a:extLst>
          </p:cNvPr>
          <p:cNvSpPr/>
          <p:nvPr/>
        </p:nvSpPr>
        <p:spPr>
          <a:xfrm>
            <a:off x="8800271" y="669000"/>
            <a:ext cx="1558544" cy="38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HeaderText3">
            <a:extLst>
              <a:ext uri="{FF2B5EF4-FFF2-40B4-BE49-F238E27FC236}">
                <a16:creationId xmlns:a16="http://schemas.microsoft.com/office/drawing/2014/main" id="{4C195FA0-FE1C-76B2-C478-2AE1318E5AC4}"/>
              </a:ext>
            </a:extLst>
          </p:cNvPr>
          <p:cNvSpPr txBox="1"/>
          <p:nvPr/>
        </p:nvSpPr>
        <p:spPr>
          <a:xfrm>
            <a:off x="8800271" y="66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/>
              </a:rPr>
              <a:t>AvePoint</a:t>
            </a:r>
          </a:p>
        </p:txBody>
      </p:sp>
      <p:sp>
        <p:nvSpPr>
          <p:cNvPr id="18" name="HeaderBg4">
            <a:extLst>
              <a:ext uri="{FF2B5EF4-FFF2-40B4-BE49-F238E27FC236}">
                <a16:creationId xmlns:a16="http://schemas.microsoft.com/office/drawing/2014/main" id="{D7F82243-0510-4776-97B2-DE6C0714FCB9}"/>
              </a:ext>
            </a:extLst>
          </p:cNvPr>
          <p:cNvSpPr/>
          <p:nvPr/>
        </p:nvSpPr>
        <p:spPr>
          <a:xfrm>
            <a:off x="10358815" y="669000"/>
            <a:ext cx="1558544" cy="38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HeaderText4">
            <a:extLst>
              <a:ext uri="{FF2B5EF4-FFF2-40B4-BE49-F238E27FC236}">
                <a16:creationId xmlns:a16="http://schemas.microsoft.com/office/drawing/2014/main" id="{2068347C-9049-C6FF-FBF4-2C7EA50512A7}"/>
              </a:ext>
            </a:extLst>
          </p:cNvPr>
          <p:cNvSpPr txBox="1"/>
          <p:nvPr/>
        </p:nvSpPr>
        <p:spPr>
          <a:xfrm>
            <a:off x="10358815" y="66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/>
              </a:rPr>
              <a:t>Cloudiway</a:t>
            </a:r>
          </a:p>
        </p:txBody>
      </p:sp>
      <p:sp>
        <p:nvSpPr>
          <p:cNvPr id="20" name="RowBg0">
            <a:extLst>
              <a:ext uri="{FF2B5EF4-FFF2-40B4-BE49-F238E27FC236}">
                <a16:creationId xmlns:a16="http://schemas.microsoft.com/office/drawing/2014/main" id="{EC6A20B8-026A-494A-5A24-6B6E50541B63}"/>
              </a:ext>
            </a:extLst>
          </p:cNvPr>
          <p:cNvSpPr/>
          <p:nvPr/>
        </p:nvSpPr>
        <p:spPr>
          <a:xfrm>
            <a:off x="274639" y="1049000"/>
            <a:ext cx="11642722" cy="380000"/>
          </a:xfrm>
          <a:prstGeom prst="rect">
            <a:avLst/>
          </a:prstGeom>
          <a:solidFill>
            <a:srgbClr val="F4F7FC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1" name="Feature0">
            <a:extLst>
              <a:ext uri="{FF2B5EF4-FFF2-40B4-BE49-F238E27FC236}">
                <a16:creationId xmlns:a16="http://schemas.microsoft.com/office/drawing/2014/main" id="{F014B3A5-C5E8-359E-1D40-B9A36A16936D}"/>
              </a:ext>
            </a:extLst>
          </p:cNvPr>
          <p:cNvSpPr txBox="1"/>
          <p:nvPr/>
        </p:nvSpPr>
        <p:spPr>
          <a:xfrm>
            <a:off x="424639" y="1049000"/>
            <a:ext cx="3650000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1000" b="1" dirty="0">
                <a:solidFill>
                  <a:srgbClr val="3A3A5C"/>
                </a:solidFill>
                <a:latin typeface="Calibri"/>
              </a:rPr>
              <a:t>100% SaaS — no agents or installs</a:t>
            </a:r>
          </a:p>
        </p:txBody>
      </p:sp>
      <p:sp>
        <p:nvSpPr>
          <p:cNvPr id="22" name="Cell0_0">
            <a:extLst>
              <a:ext uri="{FF2B5EF4-FFF2-40B4-BE49-F238E27FC236}">
                <a16:creationId xmlns:a16="http://schemas.microsoft.com/office/drawing/2014/main" id="{D0C5633C-D560-7508-9B5F-A273B3190413}"/>
              </a:ext>
            </a:extLst>
          </p:cNvPr>
          <p:cNvSpPr txBox="1"/>
          <p:nvPr/>
        </p:nvSpPr>
        <p:spPr>
          <a:xfrm>
            <a:off x="4124639" y="104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23" name="Cell0_1">
            <a:extLst>
              <a:ext uri="{FF2B5EF4-FFF2-40B4-BE49-F238E27FC236}">
                <a16:creationId xmlns:a16="http://schemas.microsoft.com/office/drawing/2014/main" id="{0F5CF130-606E-FD4F-E0DD-903646C59207}"/>
              </a:ext>
            </a:extLst>
          </p:cNvPr>
          <p:cNvSpPr txBox="1"/>
          <p:nvPr/>
        </p:nvSpPr>
        <p:spPr>
          <a:xfrm>
            <a:off x="5683183" y="104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433A"/>
                </a:solidFill>
                <a:latin typeface="Arial"/>
              </a:rPr>
              <a:t>✗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Desktop app</a:t>
            </a:r>
          </a:p>
        </p:txBody>
      </p:sp>
      <p:sp>
        <p:nvSpPr>
          <p:cNvPr id="24" name="Cell0_2">
            <a:extLst>
              <a:ext uri="{FF2B5EF4-FFF2-40B4-BE49-F238E27FC236}">
                <a16:creationId xmlns:a16="http://schemas.microsoft.com/office/drawing/2014/main" id="{D8919DB7-B927-072F-0CAA-A4FDF3A0EABD}"/>
              </a:ext>
            </a:extLst>
          </p:cNvPr>
          <p:cNvSpPr txBox="1"/>
          <p:nvPr/>
        </p:nvSpPr>
        <p:spPr>
          <a:xfrm>
            <a:off x="7241727" y="104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8A2E"/>
                </a:solidFill>
                <a:latin typeface="Arial"/>
              </a:rPr>
              <a:t>~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Partial</a:t>
            </a:r>
          </a:p>
        </p:txBody>
      </p:sp>
      <p:sp>
        <p:nvSpPr>
          <p:cNvPr id="25" name="Cell0_3">
            <a:extLst>
              <a:ext uri="{FF2B5EF4-FFF2-40B4-BE49-F238E27FC236}">
                <a16:creationId xmlns:a16="http://schemas.microsoft.com/office/drawing/2014/main" id="{E8204CE5-A94A-2EF1-8B00-FB96A703BBD4}"/>
              </a:ext>
            </a:extLst>
          </p:cNvPr>
          <p:cNvSpPr txBox="1"/>
          <p:nvPr/>
        </p:nvSpPr>
        <p:spPr>
          <a:xfrm>
            <a:off x="8800271" y="104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8A2E"/>
                </a:solidFill>
                <a:latin typeface="Arial"/>
              </a:rPr>
              <a:t>~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Partial</a:t>
            </a:r>
          </a:p>
        </p:txBody>
      </p:sp>
      <p:sp>
        <p:nvSpPr>
          <p:cNvPr id="26" name="Cell0_4">
            <a:extLst>
              <a:ext uri="{FF2B5EF4-FFF2-40B4-BE49-F238E27FC236}">
                <a16:creationId xmlns:a16="http://schemas.microsoft.com/office/drawing/2014/main" id="{32FBFC4B-098C-4099-D03A-27C647F3B09A}"/>
              </a:ext>
            </a:extLst>
          </p:cNvPr>
          <p:cNvSpPr txBox="1"/>
          <p:nvPr/>
        </p:nvSpPr>
        <p:spPr>
          <a:xfrm>
            <a:off x="10358815" y="104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27" name="RowBg1">
            <a:extLst>
              <a:ext uri="{FF2B5EF4-FFF2-40B4-BE49-F238E27FC236}">
                <a16:creationId xmlns:a16="http://schemas.microsoft.com/office/drawing/2014/main" id="{BC6D8E88-60A7-0B00-34D7-92CD8693FE90}"/>
              </a:ext>
            </a:extLst>
          </p:cNvPr>
          <p:cNvSpPr/>
          <p:nvPr/>
        </p:nvSpPr>
        <p:spPr>
          <a:xfrm>
            <a:off x="274639" y="1429000"/>
            <a:ext cx="11642722" cy="3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8" name="Feature1">
            <a:extLst>
              <a:ext uri="{FF2B5EF4-FFF2-40B4-BE49-F238E27FC236}">
                <a16:creationId xmlns:a16="http://schemas.microsoft.com/office/drawing/2014/main" id="{1B77F075-851E-5201-E297-24CCF24D344D}"/>
              </a:ext>
            </a:extLst>
          </p:cNvPr>
          <p:cNvSpPr txBox="1"/>
          <p:nvPr/>
        </p:nvSpPr>
        <p:spPr>
          <a:xfrm>
            <a:off x="424639" y="1429000"/>
            <a:ext cx="3650000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1000" b="1" dirty="0">
                <a:solidFill>
                  <a:srgbClr val="3A3A5C"/>
                </a:solidFill>
                <a:latin typeface="Calibri"/>
              </a:rPr>
              <a:t>Per-user/per-mailbox transparent pricing</a:t>
            </a:r>
          </a:p>
        </p:txBody>
      </p:sp>
      <p:sp>
        <p:nvSpPr>
          <p:cNvPr id="29" name="Cell1_0">
            <a:extLst>
              <a:ext uri="{FF2B5EF4-FFF2-40B4-BE49-F238E27FC236}">
                <a16:creationId xmlns:a16="http://schemas.microsoft.com/office/drawing/2014/main" id="{3EA4618D-D73C-25DD-BE88-4D6DFA86006E}"/>
              </a:ext>
            </a:extLst>
          </p:cNvPr>
          <p:cNvSpPr txBox="1"/>
          <p:nvPr/>
        </p:nvSpPr>
        <p:spPr>
          <a:xfrm>
            <a:off x="4124639" y="142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30" name="Cell1_1">
            <a:extLst>
              <a:ext uri="{FF2B5EF4-FFF2-40B4-BE49-F238E27FC236}">
                <a16:creationId xmlns:a16="http://schemas.microsoft.com/office/drawing/2014/main" id="{CF00ECD0-597D-40C8-CD9A-7C9207FDC0C1}"/>
              </a:ext>
            </a:extLst>
          </p:cNvPr>
          <p:cNvSpPr txBox="1"/>
          <p:nvPr/>
        </p:nvSpPr>
        <p:spPr>
          <a:xfrm>
            <a:off x="5683183" y="142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433A"/>
                </a:solidFill>
                <a:latin typeface="Arial"/>
              </a:rPr>
              <a:t>✗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From $5,995/yr</a:t>
            </a:r>
          </a:p>
        </p:txBody>
      </p:sp>
      <p:sp>
        <p:nvSpPr>
          <p:cNvPr id="31" name="Cell1_2">
            <a:extLst>
              <a:ext uri="{FF2B5EF4-FFF2-40B4-BE49-F238E27FC236}">
                <a16:creationId xmlns:a16="http://schemas.microsoft.com/office/drawing/2014/main" id="{3932FA4F-03BF-8FBE-8CA6-50294AB184DF}"/>
              </a:ext>
            </a:extLst>
          </p:cNvPr>
          <p:cNvSpPr txBox="1"/>
          <p:nvPr/>
        </p:nvSpPr>
        <p:spPr>
          <a:xfrm>
            <a:off x="7241727" y="142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433A"/>
                </a:solidFill>
                <a:latin typeface="Arial"/>
              </a:rPr>
              <a:t>✗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Quote only</a:t>
            </a:r>
          </a:p>
        </p:txBody>
      </p:sp>
      <p:sp>
        <p:nvSpPr>
          <p:cNvPr id="32" name="Cell1_3">
            <a:extLst>
              <a:ext uri="{FF2B5EF4-FFF2-40B4-BE49-F238E27FC236}">
                <a16:creationId xmlns:a16="http://schemas.microsoft.com/office/drawing/2014/main" id="{4C622B1C-BE56-435D-0EA7-3F4B5BEF6ADA}"/>
              </a:ext>
            </a:extLst>
          </p:cNvPr>
          <p:cNvSpPr txBox="1"/>
          <p:nvPr/>
        </p:nvSpPr>
        <p:spPr>
          <a:xfrm>
            <a:off x="8800271" y="142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433A"/>
                </a:solidFill>
                <a:latin typeface="Arial"/>
              </a:rPr>
              <a:t>✗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Quote only</a:t>
            </a:r>
          </a:p>
        </p:txBody>
      </p:sp>
      <p:sp>
        <p:nvSpPr>
          <p:cNvPr id="33" name="Cell1_4">
            <a:extLst>
              <a:ext uri="{FF2B5EF4-FFF2-40B4-BE49-F238E27FC236}">
                <a16:creationId xmlns:a16="http://schemas.microsoft.com/office/drawing/2014/main" id="{F33CF281-461A-ACB3-1F58-2F0A4C225E78}"/>
              </a:ext>
            </a:extLst>
          </p:cNvPr>
          <p:cNvSpPr txBox="1"/>
          <p:nvPr/>
        </p:nvSpPr>
        <p:spPr>
          <a:xfrm>
            <a:off x="10358815" y="142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8A2E"/>
                </a:solidFill>
                <a:latin typeface="Arial"/>
              </a:rPr>
              <a:t>~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Partial</a:t>
            </a:r>
          </a:p>
        </p:txBody>
      </p:sp>
      <p:sp>
        <p:nvSpPr>
          <p:cNvPr id="34" name="RowBg2">
            <a:extLst>
              <a:ext uri="{FF2B5EF4-FFF2-40B4-BE49-F238E27FC236}">
                <a16:creationId xmlns:a16="http://schemas.microsoft.com/office/drawing/2014/main" id="{2B269101-FBCD-D122-F6A0-4BA1F1FE8ED8}"/>
              </a:ext>
            </a:extLst>
          </p:cNvPr>
          <p:cNvSpPr/>
          <p:nvPr/>
        </p:nvSpPr>
        <p:spPr>
          <a:xfrm>
            <a:off x="274639" y="1809000"/>
            <a:ext cx="11642722" cy="380000"/>
          </a:xfrm>
          <a:prstGeom prst="rect">
            <a:avLst/>
          </a:prstGeom>
          <a:solidFill>
            <a:srgbClr val="F4F7FC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5" name="Feature2">
            <a:extLst>
              <a:ext uri="{FF2B5EF4-FFF2-40B4-BE49-F238E27FC236}">
                <a16:creationId xmlns:a16="http://schemas.microsoft.com/office/drawing/2014/main" id="{F340CA1E-527F-1C5B-2B7A-E8B4E8B86BD6}"/>
              </a:ext>
            </a:extLst>
          </p:cNvPr>
          <p:cNvSpPr txBox="1"/>
          <p:nvPr/>
        </p:nvSpPr>
        <p:spPr>
          <a:xfrm>
            <a:off x="424639" y="1809000"/>
            <a:ext cx="3650000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1000" b="1" dirty="0">
                <a:solidFill>
                  <a:srgbClr val="3A3A5C"/>
                </a:solidFill>
                <a:latin typeface="Calibri"/>
              </a:rPr>
              <a:t>Email / Exchange migration</a:t>
            </a:r>
          </a:p>
        </p:txBody>
      </p:sp>
      <p:sp>
        <p:nvSpPr>
          <p:cNvPr id="36" name="Cell2_0">
            <a:extLst>
              <a:ext uri="{FF2B5EF4-FFF2-40B4-BE49-F238E27FC236}">
                <a16:creationId xmlns:a16="http://schemas.microsoft.com/office/drawing/2014/main" id="{63AFCADF-A738-12C7-F8E2-892F124AAF5F}"/>
              </a:ext>
            </a:extLst>
          </p:cNvPr>
          <p:cNvSpPr txBox="1"/>
          <p:nvPr/>
        </p:nvSpPr>
        <p:spPr>
          <a:xfrm>
            <a:off x="4124639" y="180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37" name="Cell2_1">
            <a:extLst>
              <a:ext uri="{FF2B5EF4-FFF2-40B4-BE49-F238E27FC236}">
                <a16:creationId xmlns:a16="http://schemas.microsoft.com/office/drawing/2014/main" id="{1913CCE6-4386-434C-2966-D292FE055B60}"/>
              </a:ext>
            </a:extLst>
          </p:cNvPr>
          <p:cNvSpPr txBox="1"/>
          <p:nvPr/>
        </p:nvSpPr>
        <p:spPr>
          <a:xfrm>
            <a:off x="5683183" y="180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8A2E"/>
                </a:solidFill>
                <a:latin typeface="Arial"/>
              </a:rPr>
              <a:t>~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Pro+ plan only</a:t>
            </a:r>
          </a:p>
        </p:txBody>
      </p:sp>
      <p:sp>
        <p:nvSpPr>
          <p:cNvPr id="38" name="Cell2_2">
            <a:extLst>
              <a:ext uri="{FF2B5EF4-FFF2-40B4-BE49-F238E27FC236}">
                <a16:creationId xmlns:a16="http://schemas.microsoft.com/office/drawing/2014/main" id="{3A1F900B-5329-FA92-7820-84376400D9C5}"/>
              </a:ext>
            </a:extLst>
          </p:cNvPr>
          <p:cNvSpPr txBox="1"/>
          <p:nvPr/>
        </p:nvSpPr>
        <p:spPr>
          <a:xfrm>
            <a:off x="7241727" y="180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39" name="Cell2_3">
            <a:extLst>
              <a:ext uri="{FF2B5EF4-FFF2-40B4-BE49-F238E27FC236}">
                <a16:creationId xmlns:a16="http://schemas.microsoft.com/office/drawing/2014/main" id="{48EB4B10-E4BD-311B-CB47-65D1787E4802}"/>
              </a:ext>
            </a:extLst>
          </p:cNvPr>
          <p:cNvSpPr txBox="1"/>
          <p:nvPr/>
        </p:nvSpPr>
        <p:spPr>
          <a:xfrm>
            <a:off x="8800271" y="180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40" name="Cell2_4">
            <a:extLst>
              <a:ext uri="{FF2B5EF4-FFF2-40B4-BE49-F238E27FC236}">
                <a16:creationId xmlns:a16="http://schemas.microsoft.com/office/drawing/2014/main" id="{FB212431-8916-ADD4-20D8-D6CD466777A1}"/>
              </a:ext>
            </a:extLst>
          </p:cNvPr>
          <p:cNvSpPr txBox="1"/>
          <p:nvPr/>
        </p:nvSpPr>
        <p:spPr>
          <a:xfrm>
            <a:off x="10358815" y="180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41" name="RowBg3">
            <a:extLst>
              <a:ext uri="{FF2B5EF4-FFF2-40B4-BE49-F238E27FC236}">
                <a16:creationId xmlns:a16="http://schemas.microsoft.com/office/drawing/2014/main" id="{EDF58C26-E498-0AD6-DEF5-7C6756611F6D}"/>
              </a:ext>
            </a:extLst>
          </p:cNvPr>
          <p:cNvSpPr/>
          <p:nvPr/>
        </p:nvSpPr>
        <p:spPr>
          <a:xfrm>
            <a:off x="274639" y="2189000"/>
            <a:ext cx="11642722" cy="2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2" name="Feature3">
            <a:extLst>
              <a:ext uri="{FF2B5EF4-FFF2-40B4-BE49-F238E27FC236}">
                <a16:creationId xmlns:a16="http://schemas.microsoft.com/office/drawing/2014/main" id="{3BC02A99-57F2-EE6B-8039-AAC81D36A173}"/>
              </a:ext>
            </a:extLst>
          </p:cNvPr>
          <p:cNvSpPr txBox="1"/>
          <p:nvPr/>
        </p:nvSpPr>
        <p:spPr>
          <a:xfrm>
            <a:off x="424639" y="2189000"/>
            <a:ext cx="365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1000" b="1" dirty="0">
                <a:solidFill>
                  <a:srgbClr val="3A3A5C"/>
                </a:solidFill>
                <a:latin typeface="Calibri"/>
              </a:rPr>
              <a:t>OneDrive &amp; SharePoint Online migration</a:t>
            </a:r>
          </a:p>
        </p:txBody>
      </p:sp>
      <p:sp>
        <p:nvSpPr>
          <p:cNvPr id="43" name="Cell3_0">
            <a:extLst>
              <a:ext uri="{FF2B5EF4-FFF2-40B4-BE49-F238E27FC236}">
                <a16:creationId xmlns:a16="http://schemas.microsoft.com/office/drawing/2014/main" id="{05CCA785-83B8-6935-423D-4FC591441B18}"/>
              </a:ext>
            </a:extLst>
          </p:cNvPr>
          <p:cNvSpPr txBox="1"/>
          <p:nvPr/>
        </p:nvSpPr>
        <p:spPr>
          <a:xfrm>
            <a:off x="4124639" y="2189000"/>
            <a:ext cx="1558544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44" name="Cell3_1">
            <a:extLst>
              <a:ext uri="{FF2B5EF4-FFF2-40B4-BE49-F238E27FC236}">
                <a16:creationId xmlns:a16="http://schemas.microsoft.com/office/drawing/2014/main" id="{11620AC0-BF93-0279-4962-5D912DB14741}"/>
              </a:ext>
            </a:extLst>
          </p:cNvPr>
          <p:cNvSpPr txBox="1"/>
          <p:nvPr/>
        </p:nvSpPr>
        <p:spPr>
          <a:xfrm>
            <a:off x="5683183" y="2189000"/>
            <a:ext cx="1558544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45" name="Cell3_2">
            <a:extLst>
              <a:ext uri="{FF2B5EF4-FFF2-40B4-BE49-F238E27FC236}">
                <a16:creationId xmlns:a16="http://schemas.microsoft.com/office/drawing/2014/main" id="{A052CAED-5CF5-FA82-0C33-07EA821CE998}"/>
              </a:ext>
            </a:extLst>
          </p:cNvPr>
          <p:cNvSpPr txBox="1"/>
          <p:nvPr/>
        </p:nvSpPr>
        <p:spPr>
          <a:xfrm>
            <a:off x="7241727" y="2189000"/>
            <a:ext cx="1558544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46" name="Cell3_3">
            <a:extLst>
              <a:ext uri="{FF2B5EF4-FFF2-40B4-BE49-F238E27FC236}">
                <a16:creationId xmlns:a16="http://schemas.microsoft.com/office/drawing/2014/main" id="{B5688D90-1BD0-42FC-37B0-C73AB326C34F}"/>
              </a:ext>
            </a:extLst>
          </p:cNvPr>
          <p:cNvSpPr txBox="1"/>
          <p:nvPr/>
        </p:nvSpPr>
        <p:spPr>
          <a:xfrm>
            <a:off x="8800271" y="2189000"/>
            <a:ext cx="1558544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47" name="Cell3_4">
            <a:extLst>
              <a:ext uri="{FF2B5EF4-FFF2-40B4-BE49-F238E27FC236}">
                <a16:creationId xmlns:a16="http://schemas.microsoft.com/office/drawing/2014/main" id="{8FF38071-2638-85F3-0C5F-318D6767DF26}"/>
              </a:ext>
            </a:extLst>
          </p:cNvPr>
          <p:cNvSpPr txBox="1"/>
          <p:nvPr/>
        </p:nvSpPr>
        <p:spPr>
          <a:xfrm>
            <a:off x="10358815" y="2189000"/>
            <a:ext cx="1558544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48" name="RowBg4">
            <a:extLst>
              <a:ext uri="{FF2B5EF4-FFF2-40B4-BE49-F238E27FC236}">
                <a16:creationId xmlns:a16="http://schemas.microsoft.com/office/drawing/2014/main" id="{4447B3ED-B23E-B29D-3CAA-8265FE7AD773}"/>
              </a:ext>
            </a:extLst>
          </p:cNvPr>
          <p:cNvSpPr/>
          <p:nvPr/>
        </p:nvSpPr>
        <p:spPr>
          <a:xfrm>
            <a:off x="274639" y="2469000"/>
            <a:ext cx="11642722" cy="380000"/>
          </a:xfrm>
          <a:prstGeom prst="rect">
            <a:avLst/>
          </a:prstGeom>
          <a:solidFill>
            <a:srgbClr val="F4F7FC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9" name="Feature4">
            <a:extLst>
              <a:ext uri="{FF2B5EF4-FFF2-40B4-BE49-F238E27FC236}">
                <a16:creationId xmlns:a16="http://schemas.microsoft.com/office/drawing/2014/main" id="{38DE2D2E-9D0D-7E1C-0DF3-C16081237FCF}"/>
              </a:ext>
            </a:extLst>
          </p:cNvPr>
          <p:cNvSpPr txBox="1"/>
          <p:nvPr/>
        </p:nvSpPr>
        <p:spPr>
          <a:xfrm>
            <a:off x="424639" y="2469000"/>
            <a:ext cx="3650000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1000" b="1" dirty="0">
                <a:solidFill>
                  <a:srgbClr val="3A3A5C"/>
                </a:solidFill>
                <a:latin typeface="Calibri"/>
              </a:rPr>
              <a:t>Microsoft Teams migration (including Teams Private Chats)</a:t>
            </a:r>
          </a:p>
        </p:txBody>
      </p:sp>
      <p:sp>
        <p:nvSpPr>
          <p:cNvPr id="50" name="Cell4_0">
            <a:extLst>
              <a:ext uri="{FF2B5EF4-FFF2-40B4-BE49-F238E27FC236}">
                <a16:creationId xmlns:a16="http://schemas.microsoft.com/office/drawing/2014/main" id="{F2BE23D4-A458-29E5-AB4A-4516D29C2675}"/>
              </a:ext>
            </a:extLst>
          </p:cNvPr>
          <p:cNvSpPr txBox="1"/>
          <p:nvPr/>
        </p:nvSpPr>
        <p:spPr>
          <a:xfrm>
            <a:off x="4124639" y="246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51" name="Cell4_1">
            <a:extLst>
              <a:ext uri="{FF2B5EF4-FFF2-40B4-BE49-F238E27FC236}">
                <a16:creationId xmlns:a16="http://schemas.microsoft.com/office/drawing/2014/main" id="{91FCA42A-8B75-D77A-06F2-861A8FA8F2C2}"/>
              </a:ext>
            </a:extLst>
          </p:cNvPr>
          <p:cNvSpPr txBox="1"/>
          <p:nvPr/>
        </p:nvSpPr>
        <p:spPr>
          <a:xfrm>
            <a:off x="5683183" y="246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8A2E"/>
                </a:solidFill>
                <a:latin typeface="Arial"/>
              </a:rPr>
              <a:t>~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No chat history</a:t>
            </a:r>
          </a:p>
        </p:txBody>
      </p:sp>
      <p:sp>
        <p:nvSpPr>
          <p:cNvPr id="52" name="Cell4_2">
            <a:extLst>
              <a:ext uri="{FF2B5EF4-FFF2-40B4-BE49-F238E27FC236}">
                <a16:creationId xmlns:a16="http://schemas.microsoft.com/office/drawing/2014/main" id="{56A73CE7-3E75-CFC5-AAA6-427B8C518BD1}"/>
              </a:ext>
            </a:extLst>
          </p:cNvPr>
          <p:cNvSpPr txBox="1"/>
          <p:nvPr/>
        </p:nvSpPr>
        <p:spPr>
          <a:xfrm>
            <a:off x="7241727" y="246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53" name="Cell4_3">
            <a:extLst>
              <a:ext uri="{FF2B5EF4-FFF2-40B4-BE49-F238E27FC236}">
                <a16:creationId xmlns:a16="http://schemas.microsoft.com/office/drawing/2014/main" id="{2CA8046C-D3BB-9BBE-DC1B-9198C3D47399}"/>
              </a:ext>
            </a:extLst>
          </p:cNvPr>
          <p:cNvSpPr txBox="1"/>
          <p:nvPr/>
        </p:nvSpPr>
        <p:spPr>
          <a:xfrm>
            <a:off x="8800271" y="246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54" name="Cell4_4">
            <a:extLst>
              <a:ext uri="{FF2B5EF4-FFF2-40B4-BE49-F238E27FC236}">
                <a16:creationId xmlns:a16="http://schemas.microsoft.com/office/drawing/2014/main" id="{3736F9E3-82D8-0339-D909-5F4E0E148946}"/>
              </a:ext>
            </a:extLst>
          </p:cNvPr>
          <p:cNvSpPr txBox="1"/>
          <p:nvPr/>
        </p:nvSpPr>
        <p:spPr>
          <a:xfrm>
            <a:off x="10358815" y="246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55" name="RowBg5">
            <a:extLst>
              <a:ext uri="{FF2B5EF4-FFF2-40B4-BE49-F238E27FC236}">
                <a16:creationId xmlns:a16="http://schemas.microsoft.com/office/drawing/2014/main" id="{8A683A94-61C9-CFCE-E449-927EFCB5D9FF}"/>
              </a:ext>
            </a:extLst>
          </p:cNvPr>
          <p:cNvSpPr/>
          <p:nvPr/>
        </p:nvSpPr>
        <p:spPr>
          <a:xfrm>
            <a:off x="274639" y="2849000"/>
            <a:ext cx="11642722" cy="3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6" name="Feature5">
            <a:extLst>
              <a:ext uri="{FF2B5EF4-FFF2-40B4-BE49-F238E27FC236}">
                <a16:creationId xmlns:a16="http://schemas.microsoft.com/office/drawing/2014/main" id="{AA0B6BB6-8872-D56B-C10C-ED95A44D8075}"/>
              </a:ext>
            </a:extLst>
          </p:cNvPr>
          <p:cNvSpPr txBox="1"/>
          <p:nvPr/>
        </p:nvSpPr>
        <p:spPr>
          <a:xfrm>
            <a:off x="424639" y="2849000"/>
            <a:ext cx="3650000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1000" b="1" dirty="0">
                <a:solidFill>
                  <a:srgbClr val="3A3A5C"/>
                </a:solidFill>
                <a:latin typeface="Calibri"/>
              </a:rPr>
              <a:t>Google Workspace migration</a:t>
            </a:r>
          </a:p>
        </p:txBody>
      </p:sp>
      <p:sp>
        <p:nvSpPr>
          <p:cNvPr id="57" name="Cell5_0">
            <a:extLst>
              <a:ext uri="{FF2B5EF4-FFF2-40B4-BE49-F238E27FC236}">
                <a16:creationId xmlns:a16="http://schemas.microsoft.com/office/drawing/2014/main" id="{E1D75985-7731-A167-29A4-38AEF09E44A8}"/>
              </a:ext>
            </a:extLst>
          </p:cNvPr>
          <p:cNvSpPr txBox="1"/>
          <p:nvPr/>
        </p:nvSpPr>
        <p:spPr>
          <a:xfrm>
            <a:off x="4124639" y="284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58" name="Cell5_1">
            <a:extLst>
              <a:ext uri="{FF2B5EF4-FFF2-40B4-BE49-F238E27FC236}">
                <a16:creationId xmlns:a16="http://schemas.microsoft.com/office/drawing/2014/main" id="{DCE1DDBB-2077-CF28-54E2-13BA84ED03BE}"/>
              </a:ext>
            </a:extLst>
          </p:cNvPr>
          <p:cNvSpPr txBox="1"/>
          <p:nvPr/>
        </p:nvSpPr>
        <p:spPr>
          <a:xfrm>
            <a:off x="5683183" y="284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8A2E"/>
                </a:solidFill>
                <a:latin typeface="Arial"/>
              </a:rPr>
              <a:t>~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Pro+ plan only</a:t>
            </a:r>
          </a:p>
        </p:txBody>
      </p:sp>
      <p:sp>
        <p:nvSpPr>
          <p:cNvPr id="59" name="Cell5_2">
            <a:extLst>
              <a:ext uri="{FF2B5EF4-FFF2-40B4-BE49-F238E27FC236}">
                <a16:creationId xmlns:a16="http://schemas.microsoft.com/office/drawing/2014/main" id="{59EF63E5-D19A-B984-4B93-C885AADDF085}"/>
              </a:ext>
            </a:extLst>
          </p:cNvPr>
          <p:cNvSpPr txBox="1"/>
          <p:nvPr/>
        </p:nvSpPr>
        <p:spPr>
          <a:xfrm>
            <a:off x="7241727" y="284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433A"/>
                </a:solidFill>
                <a:latin typeface="Arial"/>
              </a:rPr>
              <a:t>✗</a:t>
            </a:r>
          </a:p>
        </p:txBody>
      </p:sp>
      <p:sp>
        <p:nvSpPr>
          <p:cNvPr id="60" name="Cell5_3">
            <a:extLst>
              <a:ext uri="{FF2B5EF4-FFF2-40B4-BE49-F238E27FC236}">
                <a16:creationId xmlns:a16="http://schemas.microsoft.com/office/drawing/2014/main" id="{A7B66DB7-C317-25A0-A8AF-82CD2CCA9ED9}"/>
              </a:ext>
            </a:extLst>
          </p:cNvPr>
          <p:cNvSpPr txBox="1"/>
          <p:nvPr/>
        </p:nvSpPr>
        <p:spPr>
          <a:xfrm>
            <a:off x="8800271" y="284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61" name="Cell5_4">
            <a:extLst>
              <a:ext uri="{FF2B5EF4-FFF2-40B4-BE49-F238E27FC236}">
                <a16:creationId xmlns:a16="http://schemas.microsoft.com/office/drawing/2014/main" id="{F75DC395-B273-35B0-F455-ED22F301961F}"/>
              </a:ext>
            </a:extLst>
          </p:cNvPr>
          <p:cNvSpPr txBox="1"/>
          <p:nvPr/>
        </p:nvSpPr>
        <p:spPr>
          <a:xfrm>
            <a:off x="10358815" y="284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62" name="RowBg6">
            <a:extLst>
              <a:ext uri="{FF2B5EF4-FFF2-40B4-BE49-F238E27FC236}">
                <a16:creationId xmlns:a16="http://schemas.microsoft.com/office/drawing/2014/main" id="{E9C0DD2B-65CF-16DB-4102-780535DAFB41}"/>
              </a:ext>
            </a:extLst>
          </p:cNvPr>
          <p:cNvSpPr/>
          <p:nvPr/>
        </p:nvSpPr>
        <p:spPr>
          <a:xfrm>
            <a:off x="274639" y="3229000"/>
            <a:ext cx="11642722" cy="380000"/>
          </a:xfrm>
          <a:prstGeom prst="rect">
            <a:avLst/>
          </a:prstGeom>
          <a:solidFill>
            <a:srgbClr val="F4F7FC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3" name="Feature6">
            <a:extLst>
              <a:ext uri="{FF2B5EF4-FFF2-40B4-BE49-F238E27FC236}">
                <a16:creationId xmlns:a16="http://schemas.microsoft.com/office/drawing/2014/main" id="{1AA5543C-8C70-C168-75BC-B785206292F6}"/>
              </a:ext>
            </a:extLst>
          </p:cNvPr>
          <p:cNvSpPr txBox="1"/>
          <p:nvPr/>
        </p:nvSpPr>
        <p:spPr>
          <a:xfrm>
            <a:off x="424639" y="3229000"/>
            <a:ext cx="3650000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1000" b="1" dirty="0">
                <a:solidFill>
                  <a:srgbClr val="3A3A5C"/>
                </a:solidFill>
                <a:latin typeface="Calibri"/>
              </a:rPr>
              <a:t>Workstation / device migration</a:t>
            </a:r>
          </a:p>
        </p:txBody>
      </p:sp>
      <p:sp>
        <p:nvSpPr>
          <p:cNvPr id="4992" name="Cell6_0">
            <a:extLst>
              <a:ext uri="{FF2B5EF4-FFF2-40B4-BE49-F238E27FC236}">
                <a16:creationId xmlns:a16="http://schemas.microsoft.com/office/drawing/2014/main" id="{AA0A3F6C-A463-04F3-F4A0-DCF14ADF8090}"/>
              </a:ext>
            </a:extLst>
          </p:cNvPr>
          <p:cNvSpPr txBox="1"/>
          <p:nvPr/>
        </p:nvSpPr>
        <p:spPr>
          <a:xfrm>
            <a:off x="4124639" y="322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4993" name="Cell6_1">
            <a:extLst>
              <a:ext uri="{FF2B5EF4-FFF2-40B4-BE49-F238E27FC236}">
                <a16:creationId xmlns:a16="http://schemas.microsoft.com/office/drawing/2014/main" id="{5E3A5073-4185-5A43-D8C9-408DA5B1B63E}"/>
              </a:ext>
            </a:extLst>
          </p:cNvPr>
          <p:cNvSpPr txBox="1"/>
          <p:nvPr/>
        </p:nvSpPr>
        <p:spPr>
          <a:xfrm>
            <a:off x="5683183" y="322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433A"/>
                </a:solidFill>
                <a:latin typeface="Arial"/>
              </a:rPr>
              <a:t>✗</a:t>
            </a:r>
          </a:p>
        </p:txBody>
      </p:sp>
      <p:sp>
        <p:nvSpPr>
          <p:cNvPr id="4994" name="Cell6_2">
            <a:extLst>
              <a:ext uri="{FF2B5EF4-FFF2-40B4-BE49-F238E27FC236}">
                <a16:creationId xmlns:a16="http://schemas.microsoft.com/office/drawing/2014/main" id="{DC70803C-9D62-96A0-E524-CE0BFE751B8E}"/>
              </a:ext>
            </a:extLst>
          </p:cNvPr>
          <p:cNvSpPr txBox="1"/>
          <p:nvPr/>
        </p:nvSpPr>
        <p:spPr>
          <a:xfrm>
            <a:off x="7241727" y="322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8A2E"/>
                </a:solidFill>
                <a:latin typeface="Arial"/>
              </a:rPr>
              <a:t>~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Add-on required</a:t>
            </a:r>
          </a:p>
        </p:txBody>
      </p:sp>
      <p:sp>
        <p:nvSpPr>
          <p:cNvPr id="4995" name="Cell6_3">
            <a:extLst>
              <a:ext uri="{FF2B5EF4-FFF2-40B4-BE49-F238E27FC236}">
                <a16:creationId xmlns:a16="http://schemas.microsoft.com/office/drawing/2014/main" id="{B7F39859-7AA4-9665-91F0-A540095CD89E}"/>
              </a:ext>
            </a:extLst>
          </p:cNvPr>
          <p:cNvSpPr txBox="1"/>
          <p:nvPr/>
        </p:nvSpPr>
        <p:spPr>
          <a:xfrm>
            <a:off x="8800271" y="322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433A"/>
                </a:solidFill>
                <a:latin typeface="Arial"/>
              </a:rPr>
              <a:t>✗</a:t>
            </a:r>
          </a:p>
        </p:txBody>
      </p:sp>
      <p:sp>
        <p:nvSpPr>
          <p:cNvPr id="4996" name="Cell6_4">
            <a:extLst>
              <a:ext uri="{FF2B5EF4-FFF2-40B4-BE49-F238E27FC236}">
                <a16:creationId xmlns:a16="http://schemas.microsoft.com/office/drawing/2014/main" id="{499F331A-47E1-835E-D080-C494EC89F075}"/>
              </a:ext>
            </a:extLst>
          </p:cNvPr>
          <p:cNvSpPr txBox="1"/>
          <p:nvPr/>
        </p:nvSpPr>
        <p:spPr>
          <a:xfrm>
            <a:off x="10358815" y="322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433A"/>
                </a:solidFill>
                <a:latin typeface="Arial"/>
              </a:rPr>
              <a:t>✗</a:t>
            </a:r>
          </a:p>
        </p:txBody>
      </p:sp>
      <p:sp>
        <p:nvSpPr>
          <p:cNvPr id="4997" name="RowBg7">
            <a:extLst>
              <a:ext uri="{FF2B5EF4-FFF2-40B4-BE49-F238E27FC236}">
                <a16:creationId xmlns:a16="http://schemas.microsoft.com/office/drawing/2014/main" id="{4C44BBF4-5947-093C-3141-7FE9067156FB}"/>
              </a:ext>
            </a:extLst>
          </p:cNvPr>
          <p:cNvSpPr/>
          <p:nvPr/>
        </p:nvSpPr>
        <p:spPr>
          <a:xfrm>
            <a:off x="274639" y="3609000"/>
            <a:ext cx="11642722" cy="3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998" name="Feature7">
            <a:extLst>
              <a:ext uri="{FF2B5EF4-FFF2-40B4-BE49-F238E27FC236}">
                <a16:creationId xmlns:a16="http://schemas.microsoft.com/office/drawing/2014/main" id="{F1EE6026-1DDC-8492-140A-98E7E3C1E549}"/>
              </a:ext>
            </a:extLst>
          </p:cNvPr>
          <p:cNvSpPr txBox="1"/>
          <p:nvPr/>
        </p:nvSpPr>
        <p:spPr>
          <a:xfrm>
            <a:off x="424639" y="3609000"/>
            <a:ext cx="3650000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1000" b="1" dirty="0">
                <a:solidFill>
                  <a:srgbClr val="3A3A5C"/>
                </a:solidFill>
                <a:latin typeface="Calibri"/>
              </a:rPr>
              <a:t>Active Directory migration</a:t>
            </a:r>
          </a:p>
        </p:txBody>
      </p:sp>
      <p:sp>
        <p:nvSpPr>
          <p:cNvPr id="4999" name="Cell7_0">
            <a:extLst>
              <a:ext uri="{FF2B5EF4-FFF2-40B4-BE49-F238E27FC236}">
                <a16:creationId xmlns:a16="http://schemas.microsoft.com/office/drawing/2014/main" id="{F1DD4E0B-E244-6442-AFF1-272E60DB4C0C}"/>
              </a:ext>
            </a:extLst>
          </p:cNvPr>
          <p:cNvSpPr txBox="1"/>
          <p:nvPr/>
        </p:nvSpPr>
        <p:spPr>
          <a:xfrm>
            <a:off x="4124639" y="360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5000" name="Cell7_1">
            <a:extLst>
              <a:ext uri="{FF2B5EF4-FFF2-40B4-BE49-F238E27FC236}">
                <a16:creationId xmlns:a16="http://schemas.microsoft.com/office/drawing/2014/main" id="{6CAF045C-0590-B008-6AB0-7AC793A41DDE}"/>
              </a:ext>
            </a:extLst>
          </p:cNvPr>
          <p:cNvSpPr txBox="1"/>
          <p:nvPr/>
        </p:nvSpPr>
        <p:spPr>
          <a:xfrm>
            <a:off x="5683183" y="360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433A"/>
                </a:solidFill>
                <a:latin typeface="Arial"/>
              </a:rPr>
              <a:t>✗</a:t>
            </a:r>
          </a:p>
        </p:txBody>
      </p:sp>
      <p:sp>
        <p:nvSpPr>
          <p:cNvPr id="5067" name="Cell7_2">
            <a:extLst>
              <a:ext uri="{FF2B5EF4-FFF2-40B4-BE49-F238E27FC236}">
                <a16:creationId xmlns:a16="http://schemas.microsoft.com/office/drawing/2014/main" id="{633474DE-63AC-3011-FBD3-E56A07111B5B}"/>
              </a:ext>
            </a:extLst>
          </p:cNvPr>
          <p:cNvSpPr txBox="1"/>
          <p:nvPr/>
        </p:nvSpPr>
        <p:spPr>
          <a:xfrm>
            <a:off x="7241727" y="360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5068" name="Cell7_3">
            <a:extLst>
              <a:ext uri="{FF2B5EF4-FFF2-40B4-BE49-F238E27FC236}">
                <a16:creationId xmlns:a16="http://schemas.microsoft.com/office/drawing/2014/main" id="{E3F6DF24-1ACA-626A-8E3E-6A6CA174A4DA}"/>
              </a:ext>
            </a:extLst>
          </p:cNvPr>
          <p:cNvSpPr txBox="1"/>
          <p:nvPr/>
        </p:nvSpPr>
        <p:spPr>
          <a:xfrm>
            <a:off x="8800271" y="360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8A2E"/>
                </a:solidFill>
                <a:latin typeface="Arial"/>
              </a:rPr>
              <a:t>~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Limited</a:t>
            </a:r>
          </a:p>
        </p:txBody>
      </p:sp>
      <p:sp>
        <p:nvSpPr>
          <p:cNvPr id="5069" name="Cell7_4">
            <a:extLst>
              <a:ext uri="{FF2B5EF4-FFF2-40B4-BE49-F238E27FC236}">
                <a16:creationId xmlns:a16="http://schemas.microsoft.com/office/drawing/2014/main" id="{FE5114E6-0403-FBB7-78E3-5D07F1F9257B}"/>
              </a:ext>
            </a:extLst>
          </p:cNvPr>
          <p:cNvSpPr txBox="1"/>
          <p:nvPr/>
        </p:nvSpPr>
        <p:spPr>
          <a:xfrm>
            <a:off x="10358815" y="360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8A2E"/>
                </a:solidFill>
                <a:latin typeface="Arial"/>
              </a:rPr>
              <a:t>~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Limited</a:t>
            </a:r>
          </a:p>
        </p:txBody>
      </p:sp>
      <p:sp>
        <p:nvSpPr>
          <p:cNvPr id="5070" name="RowBg8">
            <a:extLst>
              <a:ext uri="{FF2B5EF4-FFF2-40B4-BE49-F238E27FC236}">
                <a16:creationId xmlns:a16="http://schemas.microsoft.com/office/drawing/2014/main" id="{2B3FA9D9-E24D-24CE-C9CB-D5D99C7AD763}"/>
              </a:ext>
            </a:extLst>
          </p:cNvPr>
          <p:cNvSpPr/>
          <p:nvPr/>
        </p:nvSpPr>
        <p:spPr>
          <a:xfrm>
            <a:off x="274639" y="3989000"/>
            <a:ext cx="11642722" cy="280000"/>
          </a:xfrm>
          <a:prstGeom prst="rect">
            <a:avLst/>
          </a:prstGeom>
          <a:solidFill>
            <a:srgbClr val="F4F7FC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071" name="Feature8">
            <a:extLst>
              <a:ext uri="{FF2B5EF4-FFF2-40B4-BE49-F238E27FC236}">
                <a16:creationId xmlns:a16="http://schemas.microsoft.com/office/drawing/2014/main" id="{0F0C84B3-16BA-D71B-7BD4-A6CD4A73BD67}"/>
              </a:ext>
            </a:extLst>
          </p:cNvPr>
          <p:cNvSpPr txBox="1"/>
          <p:nvPr/>
        </p:nvSpPr>
        <p:spPr>
          <a:xfrm>
            <a:off x="424639" y="3989000"/>
            <a:ext cx="365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1000" b="1" dirty="0">
                <a:solidFill>
                  <a:srgbClr val="3A3A5C"/>
                </a:solidFill>
                <a:latin typeface="Calibri"/>
              </a:rPr>
              <a:t>Azure Marketplace availability</a:t>
            </a:r>
          </a:p>
        </p:txBody>
      </p:sp>
      <p:sp>
        <p:nvSpPr>
          <p:cNvPr id="5072" name="Cell8_0">
            <a:extLst>
              <a:ext uri="{FF2B5EF4-FFF2-40B4-BE49-F238E27FC236}">
                <a16:creationId xmlns:a16="http://schemas.microsoft.com/office/drawing/2014/main" id="{9A43DA42-BFC7-E18A-85D9-0C83912C2E8F}"/>
              </a:ext>
            </a:extLst>
          </p:cNvPr>
          <p:cNvSpPr txBox="1"/>
          <p:nvPr/>
        </p:nvSpPr>
        <p:spPr>
          <a:xfrm>
            <a:off x="4124639" y="3989000"/>
            <a:ext cx="1558544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5073" name="Cell8_1">
            <a:extLst>
              <a:ext uri="{FF2B5EF4-FFF2-40B4-BE49-F238E27FC236}">
                <a16:creationId xmlns:a16="http://schemas.microsoft.com/office/drawing/2014/main" id="{3F650497-D145-2800-80C7-81542B36CCD8}"/>
              </a:ext>
            </a:extLst>
          </p:cNvPr>
          <p:cNvSpPr txBox="1"/>
          <p:nvPr/>
        </p:nvSpPr>
        <p:spPr>
          <a:xfrm>
            <a:off x="5683183" y="3989000"/>
            <a:ext cx="1558544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433A"/>
                </a:solidFill>
                <a:latin typeface="Arial"/>
              </a:rPr>
              <a:t>✗</a:t>
            </a:r>
          </a:p>
        </p:txBody>
      </p:sp>
      <p:sp>
        <p:nvSpPr>
          <p:cNvPr id="5074" name="Cell8_2">
            <a:extLst>
              <a:ext uri="{FF2B5EF4-FFF2-40B4-BE49-F238E27FC236}">
                <a16:creationId xmlns:a16="http://schemas.microsoft.com/office/drawing/2014/main" id="{516DFF37-54B6-966E-85E0-AF3F812782B4}"/>
              </a:ext>
            </a:extLst>
          </p:cNvPr>
          <p:cNvSpPr txBox="1"/>
          <p:nvPr/>
        </p:nvSpPr>
        <p:spPr>
          <a:xfrm>
            <a:off x="7241727" y="3989000"/>
            <a:ext cx="1558544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433A"/>
                </a:solidFill>
                <a:latin typeface="Arial"/>
              </a:rPr>
              <a:t>✗</a:t>
            </a:r>
          </a:p>
        </p:txBody>
      </p:sp>
      <p:sp>
        <p:nvSpPr>
          <p:cNvPr id="5075" name="Cell8_3">
            <a:extLst>
              <a:ext uri="{FF2B5EF4-FFF2-40B4-BE49-F238E27FC236}">
                <a16:creationId xmlns:a16="http://schemas.microsoft.com/office/drawing/2014/main" id="{D36D9437-299E-BB0F-CAF5-0DD7CA16B114}"/>
              </a:ext>
            </a:extLst>
          </p:cNvPr>
          <p:cNvSpPr txBox="1"/>
          <p:nvPr/>
        </p:nvSpPr>
        <p:spPr>
          <a:xfrm>
            <a:off x="8800271" y="3989000"/>
            <a:ext cx="1558544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433A"/>
                </a:solidFill>
                <a:latin typeface="Arial"/>
              </a:rPr>
              <a:t>✗</a:t>
            </a:r>
          </a:p>
        </p:txBody>
      </p:sp>
      <p:sp>
        <p:nvSpPr>
          <p:cNvPr id="5076" name="Cell8_4">
            <a:extLst>
              <a:ext uri="{FF2B5EF4-FFF2-40B4-BE49-F238E27FC236}">
                <a16:creationId xmlns:a16="http://schemas.microsoft.com/office/drawing/2014/main" id="{98E2300A-29D7-3E3A-98DB-FCD85B0438CD}"/>
              </a:ext>
            </a:extLst>
          </p:cNvPr>
          <p:cNvSpPr txBox="1"/>
          <p:nvPr/>
        </p:nvSpPr>
        <p:spPr>
          <a:xfrm>
            <a:off x="10358815" y="3989000"/>
            <a:ext cx="1558544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433A"/>
                </a:solidFill>
                <a:latin typeface="Arial"/>
              </a:rPr>
              <a:t>✗</a:t>
            </a:r>
          </a:p>
        </p:txBody>
      </p:sp>
      <p:sp>
        <p:nvSpPr>
          <p:cNvPr id="5077" name="RowBg9">
            <a:extLst>
              <a:ext uri="{FF2B5EF4-FFF2-40B4-BE49-F238E27FC236}">
                <a16:creationId xmlns:a16="http://schemas.microsoft.com/office/drawing/2014/main" id="{B7CFB84F-6366-BA91-04AD-81D26C341C4A}"/>
              </a:ext>
            </a:extLst>
          </p:cNvPr>
          <p:cNvSpPr/>
          <p:nvPr/>
        </p:nvSpPr>
        <p:spPr>
          <a:xfrm>
            <a:off x="274639" y="4269000"/>
            <a:ext cx="11642722" cy="3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078" name="Feature9">
            <a:extLst>
              <a:ext uri="{FF2B5EF4-FFF2-40B4-BE49-F238E27FC236}">
                <a16:creationId xmlns:a16="http://schemas.microsoft.com/office/drawing/2014/main" id="{8F7A44E4-3CBF-8AB7-2D60-7C49E539E2A9}"/>
              </a:ext>
            </a:extLst>
          </p:cNvPr>
          <p:cNvSpPr txBox="1"/>
          <p:nvPr/>
        </p:nvSpPr>
        <p:spPr>
          <a:xfrm>
            <a:off x="424639" y="4269000"/>
            <a:ext cx="3650000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1000" b="1" dirty="0">
                <a:solidFill>
                  <a:srgbClr val="3A3A5C"/>
                </a:solidFill>
                <a:latin typeface="Calibri"/>
              </a:rPr>
              <a:t>MSP / partner program</a:t>
            </a:r>
          </a:p>
        </p:txBody>
      </p:sp>
      <p:sp>
        <p:nvSpPr>
          <p:cNvPr id="5079" name="Cell9_0">
            <a:extLst>
              <a:ext uri="{FF2B5EF4-FFF2-40B4-BE49-F238E27FC236}">
                <a16:creationId xmlns:a16="http://schemas.microsoft.com/office/drawing/2014/main" id="{721BF62B-FB0A-9AF1-E214-66D75426F301}"/>
              </a:ext>
            </a:extLst>
          </p:cNvPr>
          <p:cNvSpPr txBox="1"/>
          <p:nvPr/>
        </p:nvSpPr>
        <p:spPr>
          <a:xfrm>
            <a:off x="4124639" y="426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5080" name="Cell9_1">
            <a:extLst>
              <a:ext uri="{FF2B5EF4-FFF2-40B4-BE49-F238E27FC236}">
                <a16:creationId xmlns:a16="http://schemas.microsoft.com/office/drawing/2014/main" id="{3EEAA58A-C2D2-E077-6703-4A5633550146}"/>
              </a:ext>
            </a:extLst>
          </p:cNvPr>
          <p:cNvSpPr txBox="1"/>
          <p:nvPr/>
        </p:nvSpPr>
        <p:spPr>
          <a:xfrm>
            <a:off x="5683183" y="426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5081" name="Cell9_2">
            <a:extLst>
              <a:ext uri="{FF2B5EF4-FFF2-40B4-BE49-F238E27FC236}">
                <a16:creationId xmlns:a16="http://schemas.microsoft.com/office/drawing/2014/main" id="{4D63F86E-C558-26A9-6A65-E0747B910499}"/>
              </a:ext>
            </a:extLst>
          </p:cNvPr>
          <p:cNvSpPr txBox="1"/>
          <p:nvPr/>
        </p:nvSpPr>
        <p:spPr>
          <a:xfrm>
            <a:off x="7241727" y="426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5082" name="Cell9_3">
            <a:extLst>
              <a:ext uri="{FF2B5EF4-FFF2-40B4-BE49-F238E27FC236}">
                <a16:creationId xmlns:a16="http://schemas.microsoft.com/office/drawing/2014/main" id="{277E715C-2E1F-5E8C-FB7E-0D4354E19F1B}"/>
              </a:ext>
            </a:extLst>
          </p:cNvPr>
          <p:cNvSpPr txBox="1"/>
          <p:nvPr/>
        </p:nvSpPr>
        <p:spPr>
          <a:xfrm>
            <a:off x="8800271" y="426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5083" name="Cell9_4">
            <a:extLst>
              <a:ext uri="{FF2B5EF4-FFF2-40B4-BE49-F238E27FC236}">
                <a16:creationId xmlns:a16="http://schemas.microsoft.com/office/drawing/2014/main" id="{EE93EB46-AAAC-3FC2-A763-39ACCE0251DA}"/>
              </a:ext>
            </a:extLst>
          </p:cNvPr>
          <p:cNvSpPr txBox="1"/>
          <p:nvPr/>
        </p:nvSpPr>
        <p:spPr>
          <a:xfrm>
            <a:off x="10358815" y="426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8A2E"/>
                </a:solidFill>
                <a:latin typeface="Arial"/>
              </a:rPr>
              <a:t>~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Limited</a:t>
            </a:r>
          </a:p>
        </p:txBody>
      </p:sp>
      <p:sp>
        <p:nvSpPr>
          <p:cNvPr id="5084" name="RowBg10">
            <a:extLst>
              <a:ext uri="{FF2B5EF4-FFF2-40B4-BE49-F238E27FC236}">
                <a16:creationId xmlns:a16="http://schemas.microsoft.com/office/drawing/2014/main" id="{B7D8EAF8-3BD2-3FE4-05F0-7EAA45DA171C}"/>
              </a:ext>
            </a:extLst>
          </p:cNvPr>
          <p:cNvSpPr/>
          <p:nvPr/>
        </p:nvSpPr>
        <p:spPr>
          <a:xfrm>
            <a:off x="274639" y="4649000"/>
            <a:ext cx="11642722" cy="380000"/>
          </a:xfrm>
          <a:prstGeom prst="rect">
            <a:avLst/>
          </a:prstGeom>
          <a:solidFill>
            <a:srgbClr val="F4F7FC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085" name="Feature10">
            <a:extLst>
              <a:ext uri="{FF2B5EF4-FFF2-40B4-BE49-F238E27FC236}">
                <a16:creationId xmlns:a16="http://schemas.microsoft.com/office/drawing/2014/main" id="{D8EB7029-9934-89DA-A83D-669BF8A89761}"/>
              </a:ext>
            </a:extLst>
          </p:cNvPr>
          <p:cNvSpPr txBox="1"/>
          <p:nvPr/>
        </p:nvSpPr>
        <p:spPr>
          <a:xfrm>
            <a:off x="424639" y="4649000"/>
            <a:ext cx="3650000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1000" b="1" dirty="0">
                <a:solidFill>
                  <a:srgbClr val="3A3A5C"/>
                </a:solidFill>
                <a:latin typeface="Calibri"/>
              </a:rPr>
              <a:t>No data storage of customer content</a:t>
            </a:r>
          </a:p>
        </p:txBody>
      </p:sp>
      <p:sp>
        <p:nvSpPr>
          <p:cNvPr id="5086" name="Cell10_0">
            <a:extLst>
              <a:ext uri="{FF2B5EF4-FFF2-40B4-BE49-F238E27FC236}">
                <a16:creationId xmlns:a16="http://schemas.microsoft.com/office/drawing/2014/main" id="{BCD01BD3-EA1F-AE09-1DD2-8753E17467F8}"/>
              </a:ext>
            </a:extLst>
          </p:cNvPr>
          <p:cNvSpPr txBox="1"/>
          <p:nvPr/>
        </p:nvSpPr>
        <p:spPr>
          <a:xfrm>
            <a:off x="4124639" y="464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5087" name="Cell10_1">
            <a:extLst>
              <a:ext uri="{FF2B5EF4-FFF2-40B4-BE49-F238E27FC236}">
                <a16:creationId xmlns:a16="http://schemas.microsoft.com/office/drawing/2014/main" id="{1A1C0707-CDB6-F11F-7AC6-8F67B9D2064F}"/>
              </a:ext>
            </a:extLst>
          </p:cNvPr>
          <p:cNvSpPr txBox="1"/>
          <p:nvPr/>
        </p:nvSpPr>
        <p:spPr>
          <a:xfrm>
            <a:off x="5683183" y="464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8A2E"/>
                </a:solidFill>
                <a:latin typeface="Arial"/>
              </a:rPr>
              <a:t>~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N/A (local tool)</a:t>
            </a:r>
          </a:p>
        </p:txBody>
      </p:sp>
      <p:sp>
        <p:nvSpPr>
          <p:cNvPr id="5088" name="Cell10_2">
            <a:extLst>
              <a:ext uri="{FF2B5EF4-FFF2-40B4-BE49-F238E27FC236}">
                <a16:creationId xmlns:a16="http://schemas.microsoft.com/office/drawing/2014/main" id="{E3C25977-BE0D-8719-97D7-60B7A56C3F4F}"/>
              </a:ext>
            </a:extLst>
          </p:cNvPr>
          <p:cNvSpPr txBox="1"/>
          <p:nvPr/>
        </p:nvSpPr>
        <p:spPr>
          <a:xfrm>
            <a:off x="7241727" y="464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433A"/>
                </a:solidFill>
                <a:latin typeface="Arial"/>
              </a:rPr>
              <a:t>✗</a:t>
            </a:r>
          </a:p>
        </p:txBody>
      </p:sp>
      <p:sp>
        <p:nvSpPr>
          <p:cNvPr id="5089" name="Cell10_3">
            <a:extLst>
              <a:ext uri="{FF2B5EF4-FFF2-40B4-BE49-F238E27FC236}">
                <a16:creationId xmlns:a16="http://schemas.microsoft.com/office/drawing/2014/main" id="{3140C496-D39B-385F-8BFD-96EDB29FBB01}"/>
              </a:ext>
            </a:extLst>
          </p:cNvPr>
          <p:cNvSpPr txBox="1"/>
          <p:nvPr/>
        </p:nvSpPr>
        <p:spPr>
          <a:xfrm>
            <a:off x="8800271" y="464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8A2E"/>
                </a:solidFill>
                <a:latin typeface="Arial"/>
              </a:rPr>
              <a:t>~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Varies</a:t>
            </a:r>
          </a:p>
        </p:txBody>
      </p:sp>
      <p:sp>
        <p:nvSpPr>
          <p:cNvPr id="5090" name="Cell10_4">
            <a:extLst>
              <a:ext uri="{FF2B5EF4-FFF2-40B4-BE49-F238E27FC236}">
                <a16:creationId xmlns:a16="http://schemas.microsoft.com/office/drawing/2014/main" id="{1C41F875-6A0C-D864-04C7-767C571CB3BE}"/>
              </a:ext>
            </a:extLst>
          </p:cNvPr>
          <p:cNvSpPr txBox="1"/>
          <p:nvPr/>
        </p:nvSpPr>
        <p:spPr>
          <a:xfrm>
            <a:off x="10358815" y="464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8A2E"/>
                </a:solidFill>
                <a:latin typeface="Arial"/>
              </a:rPr>
              <a:t>~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Varies</a:t>
            </a:r>
          </a:p>
        </p:txBody>
      </p:sp>
      <p:sp>
        <p:nvSpPr>
          <p:cNvPr id="5091" name="RowBg11">
            <a:extLst>
              <a:ext uri="{FF2B5EF4-FFF2-40B4-BE49-F238E27FC236}">
                <a16:creationId xmlns:a16="http://schemas.microsoft.com/office/drawing/2014/main" id="{72EE660C-0B65-42AF-3477-CC0271CFB190}"/>
              </a:ext>
            </a:extLst>
          </p:cNvPr>
          <p:cNvSpPr/>
          <p:nvPr/>
        </p:nvSpPr>
        <p:spPr>
          <a:xfrm>
            <a:off x="274639" y="5029000"/>
            <a:ext cx="11642722" cy="38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092" name="Feature11">
            <a:extLst>
              <a:ext uri="{FF2B5EF4-FFF2-40B4-BE49-F238E27FC236}">
                <a16:creationId xmlns:a16="http://schemas.microsoft.com/office/drawing/2014/main" id="{2CFE1583-1764-055A-3B7D-1286505F9595}"/>
              </a:ext>
            </a:extLst>
          </p:cNvPr>
          <p:cNvSpPr txBox="1"/>
          <p:nvPr/>
        </p:nvSpPr>
        <p:spPr>
          <a:xfrm>
            <a:off x="424639" y="5029000"/>
            <a:ext cx="3650000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1000" b="1" dirty="0">
                <a:solidFill>
                  <a:srgbClr val="3A3A5C"/>
                </a:solidFill>
                <a:latin typeface="Calibri"/>
              </a:rPr>
              <a:t>Free trial available</a:t>
            </a:r>
          </a:p>
        </p:txBody>
      </p:sp>
      <p:sp>
        <p:nvSpPr>
          <p:cNvPr id="5093" name="Cell11_0">
            <a:extLst>
              <a:ext uri="{FF2B5EF4-FFF2-40B4-BE49-F238E27FC236}">
                <a16:creationId xmlns:a16="http://schemas.microsoft.com/office/drawing/2014/main" id="{EBFDFD26-6B9E-64F6-14CD-8F351F825E4B}"/>
              </a:ext>
            </a:extLst>
          </p:cNvPr>
          <p:cNvSpPr txBox="1"/>
          <p:nvPr/>
        </p:nvSpPr>
        <p:spPr>
          <a:xfrm>
            <a:off x="4124639" y="502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5094" name="Cell11_1">
            <a:extLst>
              <a:ext uri="{FF2B5EF4-FFF2-40B4-BE49-F238E27FC236}">
                <a16:creationId xmlns:a16="http://schemas.microsoft.com/office/drawing/2014/main" id="{0044B785-641E-BE48-BFDD-79C2171C3F1C}"/>
              </a:ext>
            </a:extLst>
          </p:cNvPr>
          <p:cNvSpPr txBox="1"/>
          <p:nvPr/>
        </p:nvSpPr>
        <p:spPr>
          <a:xfrm>
            <a:off x="5683183" y="502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15 days</a:t>
            </a:r>
          </a:p>
        </p:txBody>
      </p:sp>
      <p:sp>
        <p:nvSpPr>
          <p:cNvPr id="5095" name="Cell11_2">
            <a:extLst>
              <a:ext uri="{FF2B5EF4-FFF2-40B4-BE49-F238E27FC236}">
                <a16:creationId xmlns:a16="http://schemas.microsoft.com/office/drawing/2014/main" id="{5EB3A0AC-7649-31D4-8668-42883493BFC4}"/>
              </a:ext>
            </a:extLst>
          </p:cNvPr>
          <p:cNvSpPr txBox="1"/>
          <p:nvPr/>
        </p:nvSpPr>
        <p:spPr>
          <a:xfrm>
            <a:off x="7241727" y="502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8A2E"/>
                </a:solidFill>
                <a:latin typeface="Arial"/>
              </a:rPr>
              <a:t>~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On request</a:t>
            </a:r>
          </a:p>
        </p:txBody>
      </p:sp>
      <p:sp>
        <p:nvSpPr>
          <p:cNvPr id="5096" name="Cell11_3">
            <a:extLst>
              <a:ext uri="{FF2B5EF4-FFF2-40B4-BE49-F238E27FC236}">
                <a16:creationId xmlns:a16="http://schemas.microsoft.com/office/drawing/2014/main" id="{3C35D904-6846-1FB5-EFA9-4A4AAA095908}"/>
              </a:ext>
            </a:extLst>
          </p:cNvPr>
          <p:cNvSpPr txBox="1"/>
          <p:nvPr/>
        </p:nvSpPr>
        <p:spPr>
          <a:xfrm>
            <a:off x="8800271" y="502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C08A2E"/>
                </a:solidFill>
                <a:latin typeface="Arial"/>
              </a:rPr>
              <a:t>~</a:t>
            </a:r>
          </a:p>
          <a:p>
            <a:pPr algn="ctr">
              <a:buNone/>
            </a:pPr>
            <a:r>
              <a:rPr lang="en-US" sz="750" dirty="0">
                <a:solidFill>
                  <a:srgbClr val="8A93A0"/>
                </a:solidFill>
                <a:latin typeface="Calibri"/>
              </a:rPr>
              <a:t>On request</a:t>
            </a:r>
          </a:p>
        </p:txBody>
      </p:sp>
      <p:sp>
        <p:nvSpPr>
          <p:cNvPr id="5097" name="Cell11_4">
            <a:extLst>
              <a:ext uri="{FF2B5EF4-FFF2-40B4-BE49-F238E27FC236}">
                <a16:creationId xmlns:a16="http://schemas.microsoft.com/office/drawing/2014/main" id="{FC90210E-1FE9-DDAD-A211-1474EFD18203}"/>
              </a:ext>
            </a:extLst>
          </p:cNvPr>
          <p:cNvSpPr txBox="1"/>
          <p:nvPr/>
        </p:nvSpPr>
        <p:spPr>
          <a:xfrm>
            <a:off x="10358815" y="502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400" b="1" dirty="0">
                <a:solidFill>
                  <a:srgbClr val="3A8A4A"/>
                </a:solidFill>
                <a:latin typeface="Arial"/>
              </a:rPr>
              <a:t>✓</a:t>
            </a:r>
          </a:p>
        </p:txBody>
      </p:sp>
      <p:sp>
        <p:nvSpPr>
          <p:cNvPr id="5098" name="RowBg12">
            <a:extLst>
              <a:ext uri="{FF2B5EF4-FFF2-40B4-BE49-F238E27FC236}">
                <a16:creationId xmlns:a16="http://schemas.microsoft.com/office/drawing/2014/main" id="{06848BA6-D5C7-E5F5-CA02-A3A3E9F0B528}"/>
              </a:ext>
            </a:extLst>
          </p:cNvPr>
          <p:cNvSpPr/>
          <p:nvPr/>
        </p:nvSpPr>
        <p:spPr>
          <a:xfrm>
            <a:off x="274639" y="5409000"/>
            <a:ext cx="11642722" cy="280000"/>
          </a:xfrm>
          <a:prstGeom prst="rect">
            <a:avLst/>
          </a:prstGeom>
          <a:solidFill>
            <a:srgbClr val="F4F7FC"/>
          </a:solidFill>
          <a:ln>
            <a:noFill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099" name="Feature12">
            <a:extLst>
              <a:ext uri="{FF2B5EF4-FFF2-40B4-BE49-F238E27FC236}">
                <a16:creationId xmlns:a16="http://schemas.microsoft.com/office/drawing/2014/main" id="{2D60FCC0-3A07-E79F-F3BD-AB51E68058A8}"/>
              </a:ext>
            </a:extLst>
          </p:cNvPr>
          <p:cNvSpPr txBox="1"/>
          <p:nvPr/>
        </p:nvSpPr>
        <p:spPr>
          <a:xfrm>
            <a:off x="424639" y="5409000"/>
            <a:ext cx="365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1000" b="1" dirty="0">
                <a:solidFill>
                  <a:srgbClr val="3A3A5C"/>
                </a:solidFill>
                <a:latin typeface="Calibri"/>
              </a:rPr>
              <a:t>Setup time</a:t>
            </a:r>
          </a:p>
        </p:txBody>
      </p:sp>
      <p:sp>
        <p:nvSpPr>
          <p:cNvPr id="5100" name="Cell12_0">
            <a:extLst>
              <a:ext uri="{FF2B5EF4-FFF2-40B4-BE49-F238E27FC236}">
                <a16:creationId xmlns:a16="http://schemas.microsoft.com/office/drawing/2014/main" id="{C4CBC2CA-9AB2-A1C5-D332-908E593BBF46}"/>
              </a:ext>
            </a:extLst>
          </p:cNvPr>
          <p:cNvSpPr txBox="1"/>
          <p:nvPr/>
        </p:nvSpPr>
        <p:spPr>
          <a:xfrm>
            <a:off x="4124639" y="5409000"/>
            <a:ext cx="1558544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000" b="1" dirty="0">
                <a:solidFill>
                  <a:srgbClr val="3A8A4A"/>
                </a:solidFill>
                <a:latin typeface="Arial"/>
              </a:rPr>
              <a:t>Minutes</a:t>
            </a:r>
          </a:p>
        </p:txBody>
      </p:sp>
      <p:sp>
        <p:nvSpPr>
          <p:cNvPr id="5101" name="Cell12_1">
            <a:extLst>
              <a:ext uri="{FF2B5EF4-FFF2-40B4-BE49-F238E27FC236}">
                <a16:creationId xmlns:a16="http://schemas.microsoft.com/office/drawing/2014/main" id="{2654106B-B8D2-95BF-3EEA-1AAC00063FE8}"/>
              </a:ext>
            </a:extLst>
          </p:cNvPr>
          <p:cNvSpPr txBox="1"/>
          <p:nvPr/>
        </p:nvSpPr>
        <p:spPr>
          <a:xfrm>
            <a:off x="5683183" y="5409000"/>
            <a:ext cx="1558544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000" b="0" dirty="0">
                <a:solidFill>
                  <a:srgbClr val="8A93A0"/>
                </a:solidFill>
                <a:latin typeface="Calibri"/>
              </a:rPr>
              <a:t>Hours (install req.)</a:t>
            </a:r>
          </a:p>
        </p:txBody>
      </p:sp>
      <p:sp>
        <p:nvSpPr>
          <p:cNvPr id="5102" name="Cell12_2">
            <a:extLst>
              <a:ext uri="{FF2B5EF4-FFF2-40B4-BE49-F238E27FC236}">
                <a16:creationId xmlns:a16="http://schemas.microsoft.com/office/drawing/2014/main" id="{B3CEE0DD-2061-F3CD-9787-61555B65160E}"/>
              </a:ext>
            </a:extLst>
          </p:cNvPr>
          <p:cNvSpPr txBox="1"/>
          <p:nvPr/>
        </p:nvSpPr>
        <p:spPr>
          <a:xfrm>
            <a:off x="7241727" y="5409000"/>
            <a:ext cx="1558544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000" b="0" dirty="0">
                <a:solidFill>
                  <a:srgbClr val="8A93A0"/>
                </a:solidFill>
                <a:latin typeface="Calibri"/>
              </a:rPr>
              <a:t>Days (setup req.)</a:t>
            </a:r>
          </a:p>
        </p:txBody>
      </p:sp>
      <p:sp>
        <p:nvSpPr>
          <p:cNvPr id="5103" name="Cell12_3">
            <a:extLst>
              <a:ext uri="{FF2B5EF4-FFF2-40B4-BE49-F238E27FC236}">
                <a16:creationId xmlns:a16="http://schemas.microsoft.com/office/drawing/2014/main" id="{277879FA-BD32-C3D4-BDBD-D896A16BC3B5}"/>
              </a:ext>
            </a:extLst>
          </p:cNvPr>
          <p:cNvSpPr txBox="1"/>
          <p:nvPr/>
        </p:nvSpPr>
        <p:spPr>
          <a:xfrm>
            <a:off x="8800271" y="5409000"/>
            <a:ext cx="1558544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000" b="0" dirty="0">
                <a:solidFill>
                  <a:srgbClr val="8A93A0"/>
                </a:solidFill>
                <a:latin typeface="Calibri"/>
              </a:rPr>
              <a:t>Hours-Days</a:t>
            </a:r>
          </a:p>
        </p:txBody>
      </p:sp>
      <p:sp>
        <p:nvSpPr>
          <p:cNvPr id="5104" name="Cell12_4">
            <a:extLst>
              <a:ext uri="{FF2B5EF4-FFF2-40B4-BE49-F238E27FC236}">
                <a16:creationId xmlns:a16="http://schemas.microsoft.com/office/drawing/2014/main" id="{77E34C25-F054-70EF-A948-13FA88015E56}"/>
              </a:ext>
            </a:extLst>
          </p:cNvPr>
          <p:cNvSpPr txBox="1"/>
          <p:nvPr/>
        </p:nvSpPr>
        <p:spPr>
          <a:xfrm>
            <a:off x="10358815" y="5409000"/>
            <a:ext cx="1558544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1000" b="0" dirty="0">
                <a:solidFill>
                  <a:srgbClr val="8A93A0"/>
                </a:solidFill>
                <a:latin typeface="Calibri"/>
              </a:rPr>
              <a:t>Hours</a:t>
            </a:r>
          </a:p>
        </p:txBody>
      </p:sp>
      <p:sp>
        <p:nvSpPr>
          <p:cNvPr id="5105" name="Shape 25">
            <a:extLst>
              <a:ext uri="{FF2B5EF4-FFF2-40B4-BE49-F238E27FC236}">
                <a16:creationId xmlns:a16="http://schemas.microsoft.com/office/drawing/2014/main" id="{F15025DB-87E5-12B8-A1E2-32F93C180683}"/>
              </a:ext>
            </a:extLst>
          </p:cNvPr>
          <p:cNvSpPr/>
          <p:nvPr/>
        </p:nvSpPr>
        <p:spPr>
          <a:xfrm>
            <a:off x="1760053" y="5789000"/>
            <a:ext cx="8605168" cy="400000"/>
          </a:xfrm>
          <a:prstGeom prst="roundRect">
            <a:avLst>
              <a:gd name="adj" fmla="val 9091"/>
            </a:avLst>
          </a:prstGeom>
          <a:solidFill>
            <a:schemeClr val="tx2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 dirty="0"/>
          </a:p>
        </p:txBody>
      </p:sp>
      <p:sp>
        <p:nvSpPr>
          <p:cNvPr id="5106" name="Text 26">
            <a:extLst>
              <a:ext uri="{FF2B5EF4-FFF2-40B4-BE49-F238E27FC236}">
                <a16:creationId xmlns:a16="http://schemas.microsoft.com/office/drawing/2014/main" id="{4BE99A2D-8870-3AD1-BA49-4FF253492A13}"/>
              </a:ext>
            </a:extLst>
          </p:cNvPr>
          <p:cNvSpPr/>
          <p:nvPr/>
        </p:nvSpPr>
        <p:spPr>
          <a:xfrm>
            <a:off x="1988130" y="5898600"/>
            <a:ext cx="8145310" cy="2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i="1" dirty="0">
                <a:solidFill>
                  <a:srgbClr val="FFFFFF"/>
                </a:solidFill>
                <a:latin typeface="Calibri" pitchFamily="34" charset="0"/>
              </a:rPr>
              <a:t>We’ve regained the lead and our product will continue to get even better….</a:t>
            </a:r>
            <a:endParaRPr lang="en-US" dirty="0"/>
          </a:p>
        </p:txBody>
      </p:sp>
      <p:sp>
        <p:nvSpPr>
          <p:cNvPr id="5107" name="HeaderText0">
            <a:extLst>
              <a:ext uri="{FF2B5EF4-FFF2-40B4-BE49-F238E27FC236}">
                <a16:creationId xmlns:a16="http://schemas.microsoft.com/office/drawing/2014/main" id="{4C234F1B-5562-8A21-CDB5-3347BF72DAB3}"/>
              </a:ext>
            </a:extLst>
          </p:cNvPr>
          <p:cNvSpPr txBox="1"/>
          <p:nvPr/>
        </p:nvSpPr>
        <p:spPr>
          <a:xfrm>
            <a:off x="447361" y="669000"/>
            <a:ext cx="155854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8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0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2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4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960" algn="l" defTabSz="91424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1250" b="1" dirty="0">
                <a:solidFill>
                  <a:srgbClr val="FFFFFF"/>
                </a:solidFill>
                <a:latin typeface="Arial"/>
              </a:rPr>
              <a:t>Feature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tTitan Template">
  <a:themeElements>
    <a:clrScheme name="BitTitan">
      <a:dk1>
        <a:srgbClr val="18191C"/>
      </a:dk1>
      <a:lt1>
        <a:sysClr val="window" lastClr="FFFFFF"/>
      </a:lt1>
      <a:dk2>
        <a:srgbClr val="1D3557"/>
      </a:dk2>
      <a:lt2>
        <a:srgbClr val="C6CCD5"/>
      </a:lt2>
      <a:accent1>
        <a:srgbClr val="1D3557"/>
      </a:accent1>
      <a:accent2>
        <a:srgbClr val="556882"/>
      </a:accent2>
      <a:accent3>
        <a:srgbClr val="1EC7D0"/>
      </a:accent3>
      <a:accent4>
        <a:srgbClr val="FF5959"/>
      </a:accent4>
      <a:accent5>
        <a:srgbClr val="FF9C5E"/>
      </a:accent5>
      <a:accent6>
        <a:srgbClr val="FFD559"/>
      </a:accent6>
      <a:hlink>
        <a:srgbClr val="1EC7D0"/>
      </a:hlink>
      <a:folHlink>
        <a:srgbClr val="1EC7D0"/>
      </a:folHlink>
    </a:clrScheme>
    <a:fontScheme name="BitTitan">
      <a:majorFont>
        <a:latin typeface="TT Norms Pro"/>
        <a:ea typeface=""/>
        <a:cs typeface=""/>
      </a:majorFont>
      <a:minorFont>
        <a:latin typeface="TT Norms Pro Norm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itTitanTemplate_v08.potx" id="{51BC664D-895E-4FA1-8851-3F056AB59FBB}" vid="{62302AE7-FD92-4EC5-B51B-0745B21673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C30E47BD8D2D4A8E53E8D2C24A9531" ma:contentTypeVersion="18" ma:contentTypeDescription="Create a new document." ma:contentTypeScope="" ma:versionID="3e58ff8935b15e4ef0c78f7c024e70fc">
  <xsd:schema xmlns:xsd="http://www.w3.org/2001/XMLSchema" xmlns:xs="http://www.w3.org/2001/XMLSchema" xmlns:p="http://schemas.microsoft.com/office/2006/metadata/properties" xmlns:ns2="cb7d6b03-cbc7-46be-a7b0-5d6c588b4049" xmlns:ns3="0fd47848-38a6-48c8-ad06-75f0943148c8" targetNamespace="http://schemas.microsoft.com/office/2006/metadata/properties" ma:root="true" ma:fieldsID="815bca76fef72215acde7ced651965be" ns2:_="" ns3:_="">
    <xsd:import namespace="cb7d6b03-cbc7-46be-a7b0-5d6c588b4049"/>
    <xsd:import namespace="0fd47848-38a6-48c8-ad06-75f0943148c8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7d6b03-cbc7-46be-a7b0-5d6c588b4049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>
          <xsd:maxLength value="255"/>
        </xsd:restriction>
      </xsd:simpleType>
    </xsd:element>
    <xsd:element name="MigrationWizIdPermissions" ma:index="9" nillable="true" ma:displayName="MigrationWizIdPermissions" ma:internalName="MigrationWizIdPermissions">
      <xsd:simpleType>
        <xsd:restriction base="dms:Text">
          <xsd:maxLength value="255"/>
        </xsd:restriction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>
          <xsd:maxLength value="255"/>
        </xsd:restriction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>
          <xsd:maxLength value="255"/>
        </xsd:restriction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>
          <xsd:maxLength value="255"/>
        </xsd:restriction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d47848-38a6-48c8-ad06-75f0943148c8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SecurityGroups xmlns="cb7d6b03-cbc7-46be-a7b0-5d6c588b4049" xsi:nil="true"/>
    <MigrationWizIdDocumentLibraryPermissions xmlns="cb7d6b03-cbc7-46be-a7b0-5d6c588b4049" xsi:nil="true"/>
    <MigrationWizId xmlns="cb7d6b03-cbc7-46be-a7b0-5d6c588b4049" xsi:nil="true"/>
    <MigrationWizIdPermissionLevels xmlns="cb7d6b03-cbc7-46be-a7b0-5d6c588b4049" xsi:nil="true"/>
    <MigrationWizIdPermissions xmlns="cb7d6b03-cbc7-46be-a7b0-5d6c588b4049" xsi:nil="true"/>
  </documentManagement>
</p:properties>
</file>

<file path=customXml/itemProps1.xml><?xml version="1.0" encoding="utf-8"?>
<ds:datastoreItem xmlns:ds="http://schemas.openxmlformats.org/officeDocument/2006/customXml" ds:itemID="{E92313C8-5028-492B-AE91-2E85264E5FA7}">
  <ds:schemaRefs>
    <ds:schemaRef ds:uri="0fd47848-38a6-48c8-ad06-75f0943148c8"/>
    <ds:schemaRef ds:uri="cb7d6b03-cbc7-46be-a7b0-5d6c588b404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C70D298-C4C6-47DB-BC32-652B6AF062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6DDA41-32BB-46EF-BB95-3C57DD992F6A}">
  <ds:schemaRefs>
    <ds:schemaRef ds:uri="0fd47848-38a6-48c8-ad06-75f0943148c8"/>
    <ds:schemaRef ds:uri="cb7d6b03-cbc7-46be-a7b0-5d6c588b404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BitTitan Template</Template>
  <TotalTime>604</TotalTime>
  <Words>910</Words>
  <Application>Microsoft Office PowerPoint</Application>
  <PresentationFormat>Widescreen</PresentationFormat>
  <Paragraphs>259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BitTitan Template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&lt;Event name here&gt;</dc:subject>
  <dc:creator>Nick Chan</dc:creator>
  <cp:lastModifiedBy>Nick Chan</cp:lastModifiedBy>
  <cp:revision>7</cp:revision>
  <dcterms:created xsi:type="dcterms:W3CDTF">2022-02-10T17:41:19Z</dcterms:created>
  <dcterms:modified xsi:type="dcterms:W3CDTF">2026-07-29T18:04:41Z</dcterms:modified>
  <cp:category>BitTitan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0x010100FFC30E47BD8D2D4A8E53E8D2C24A9531</vt:lpwstr>
  </property>
</Properties>
</file>